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9"/>
  </p:notesMasterIdLst>
  <p:sldIdLst>
    <p:sldId id="284" r:id="rId3"/>
    <p:sldId id="273" r:id="rId4"/>
    <p:sldId id="256" r:id="rId5"/>
    <p:sldId id="274" r:id="rId6"/>
    <p:sldId id="278" r:id="rId7"/>
    <p:sldId id="293" r:id="rId8"/>
  </p:sldIdLst>
  <p:sldSz cx="9144000" cy="5143500" type="screen16x9"/>
  <p:notesSz cx="6858000" cy="9144000"/>
  <p:defaultTextStyle>
    <a:defPPr>
      <a:defRPr lang="en-US"/>
    </a:defPPr>
    <a:lvl1pPr marL="0" algn="l" defTabSz="9089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4481" algn="l" defTabSz="9089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8963" algn="l" defTabSz="9089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3443" algn="l" defTabSz="9089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7926" algn="l" defTabSz="9089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2406" algn="l" defTabSz="9089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26888" algn="l" defTabSz="9089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1368" algn="l" defTabSz="9089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35849" algn="l" defTabSz="9089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EeuilhEciLNA9UDXsgXr+Q==" hashData="tvw7tn/yC7vvhkdn5Mudk/LRhso="/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4132"/>
    <a:srgbClr val="6D4A3B"/>
    <a:srgbClr val="BE5C48"/>
    <a:srgbClr val="5E8DB7"/>
    <a:srgbClr val="00B050"/>
    <a:srgbClr val="68ADE8"/>
    <a:srgbClr val="B6F4D4"/>
    <a:srgbClr val="92D050"/>
    <a:srgbClr val="FFFFFF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713"/>
  </p:normalViewPr>
  <p:slideViewPr>
    <p:cSldViewPr>
      <p:cViewPr>
        <p:scale>
          <a:sx n="118" d="100"/>
          <a:sy n="118" d="100"/>
        </p:scale>
        <p:origin x="280" y="616"/>
      </p:cViewPr>
      <p:guideLst>
        <p:guide orient="horz" pos="1620"/>
        <p:guide pos="288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2EB0E-BD09-4320-9422-2F652655DED0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C927C-1E7F-4E42-9881-F2F08CF0D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03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89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4481" algn="l" defTabSz="9089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08963" algn="l" defTabSz="9089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63443" algn="l" defTabSz="9089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17926" algn="l" defTabSz="9089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72406" algn="l" defTabSz="9089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26888" algn="l" defTabSz="9089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81368" algn="l" defTabSz="9089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35849" algn="l" defTabSz="9089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C927C-1E7F-4E42-9881-F2F08CF0D6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4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C927C-1E7F-4E42-9881-F2F08CF0D6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89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12" y="1597831"/>
            <a:ext cx="7772401" cy="1102518"/>
          </a:xfrm>
        </p:spPr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12" y="2914672"/>
            <a:ext cx="6400802" cy="13144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4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8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3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7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2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26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1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35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Clic pentru a edita stilul de subtitlu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A14-75C2-479D-838B-264286AA63A3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6731-4E14-4E51-8EAD-2599890D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8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A14-75C2-479D-838B-264286AA63A3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6731-4E14-4E51-8EAD-2599890D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9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3" y="205990"/>
            <a:ext cx="2057402" cy="4388645"/>
          </a:xfrm>
        </p:spPr>
        <p:txBody>
          <a:bodyPr vert="eaVert"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2" y="205990"/>
            <a:ext cx="6019800" cy="4388645"/>
          </a:xfrm>
        </p:spPr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A14-75C2-479D-838B-264286AA63A3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6731-4E14-4E51-8EAD-2599890D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3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1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1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6207"/>
            <a:ext cx="7772400" cy="700088"/>
          </a:xfrm>
        </p:spPr>
        <p:txBody>
          <a:bodyPr anchor="b">
            <a:normAutofit/>
          </a:bodyPr>
          <a:lstStyle>
            <a:lvl1pPr algn="ctr">
              <a:defRPr sz="1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51435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342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94474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6128" y="120265"/>
            <a:ext cx="6019802" cy="394097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1524001" y="819150"/>
            <a:ext cx="5181602" cy="38862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4570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971550"/>
            <a:ext cx="6019800" cy="3733800"/>
          </a:xfrm>
        </p:spPr>
        <p:txBody>
          <a:bodyPr>
            <a:normAutofit/>
          </a:bodyPr>
          <a:lstStyle>
            <a:lvl1pPr marL="128564" indent="-128564">
              <a:buFont typeface="Arial" pitchFamily="34" charset="0"/>
              <a:buChar char="•"/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71392" indent="-128564">
              <a:buFont typeface="Arial" pitchFamily="34" charset="0"/>
              <a:buChar char="•"/>
              <a:defRPr sz="1500"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 marL="814227" indent="-128564">
              <a:buFont typeface="Arial" pitchFamily="34" charset="0"/>
              <a:buChar char="•"/>
              <a:defRPr sz="1400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1157057" indent="-128564">
              <a:buFont typeface="Arial" pitchFamily="34" charset="0"/>
              <a:buChar char="•"/>
              <a:defRPr sz="1200"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 marL="1499888" indent="-128564">
              <a:buFont typeface="Arial" pitchFamily="34" charset="0"/>
              <a:buChar char="•"/>
              <a:defRPr sz="1200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16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ight Backgro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971800" y="971550"/>
            <a:ext cx="5943600" cy="37338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8894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S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819400" y="971550"/>
            <a:ext cx="6172200" cy="36576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2089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63298"/>
            <a:ext cx="7086600" cy="1021556"/>
          </a:xfrm>
        </p:spPr>
        <p:txBody>
          <a:bodyPr anchor="t"/>
          <a:lstStyle>
            <a:lvl1pPr algn="l">
              <a:defRPr sz="3000" b="0" cap="all"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438154"/>
            <a:ext cx="70866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bg1">
                    <a:lumMod val="10000"/>
                  </a:schemeClr>
                </a:solidFill>
              </a:defRPr>
            </a:lvl1pPr>
            <a:lvl2pPr marL="3428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6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4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3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16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699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3998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265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26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123950"/>
            <a:ext cx="1929114" cy="22860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23950"/>
            <a:ext cx="1929114" cy="22860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018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228607"/>
            <a:ext cx="3732334" cy="479822"/>
          </a:xfrm>
        </p:spPr>
        <p:txBody>
          <a:bodyPr anchor="b">
            <a:noAutofit/>
          </a:bodyPr>
          <a:lstStyle>
            <a:lvl1pPr marL="0" indent="0">
              <a:buNone/>
              <a:defRPr sz="1500" b="1"/>
            </a:lvl1pPr>
            <a:lvl2pPr marL="342830" indent="0">
              <a:buNone/>
              <a:defRPr sz="1500" b="1"/>
            </a:lvl2pPr>
            <a:lvl3pPr marL="685664" indent="0">
              <a:buNone/>
              <a:defRPr sz="1400" b="1"/>
            </a:lvl3pPr>
            <a:lvl4pPr marL="1028496" indent="0">
              <a:buNone/>
              <a:defRPr sz="1200" b="1"/>
            </a:lvl4pPr>
            <a:lvl5pPr marL="1371328" indent="0">
              <a:buNone/>
              <a:defRPr sz="1200" b="1"/>
            </a:lvl5pPr>
            <a:lvl6pPr marL="1714163" indent="0">
              <a:buNone/>
              <a:defRPr sz="1200" b="1"/>
            </a:lvl6pPr>
            <a:lvl7pPr marL="2056991" indent="0">
              <a:buNone/>
              <a:defRPr sz="1200" b="1"/>
            </a:lvl7pPr>
            <a:lvl8pPr marL="2399820" indent="0">
              <a:buNone/>
              <a:defRPr sz="1200" b="1"/>
            </a:lvl8pPr>
            <a:lvl9pPr marL="274265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800111"/>
            <a:ext cx="3732334" cy="3829049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8000" y="228607"/>
            <a:ext cx="3733800" cy="479822"/>
          </a:xfrm>
        </p:spPr>
        <p:txBody>
          <a:bodyPr anchor="b">
            <a:noAutofit/>
          </a:bodyPr>
          <a:lstStyle>
            <a:lvl1pPr marL="0" indent="0">
              <a:buNone/>
              <a:defRPr sz="1500" b="1"/>
            </a:lvl1pPr>
            <a:lvl2pPr marL="342830" indent="0">
              <a:buNone/>
              <a:defRPr sz="1500" b="1"/>
            </a:lvl2pPr>
            <a:lvl3pPr marL="685664" indent="0">
              <a:buNone/>
              <a:defRPr sz="1400" b="1"/>
            </a:lvl3pPr>
            <a:lvl4pPr marL="1028496" indent="0">
              <a:buNone/>
              <a:defRPr sz="1200" b="1"/>
            </a:lvl4pPr>
            <a:lvl5pPr marL="1371328" indent="0">
              <a:buNone/>
              <a:defRPr sz="1200" b="1"/>
            </a:lvl5pPr>
            <a:lvl6pPr marL="1714163" indent="0">
              <a:buNone/>
              <a:defRPr sz="1200" b="1"/>
            </a:lvl6pPr>
            <a:lvl7pPr marL="2056991" indent="0">
              <a:buNone/>
              <a:defRPr sz="1200" b="1"/>
            </a:lvl7pPr>
            <a:lvl8pPr marL="2399820" indent="0">
              <a:buNone/>
              <a:defRPr sz="1200" b="1"/>
            </a:lvl8pPr>
            <a:lvl9pPr marL="274265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58000" y="800111"/>
            <a:ext cx="3733800" cy="3829049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62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A14-75C2-479D-838B-264286AA63A3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6731-4E14-4E51-8EAD-2599890D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43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35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994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12" y="17603"/>
            <a:ext cx="5726575" cy="506016"/>
          </a:xfrm>
        </p:spPr>
        <p:txBody>
          <a:bodyPr anchor="ctr" anchorCtr="0"/>
          <a:lstStyle>
            <a:lvl1pPr algn="l">
              <a:defRPr sz="1500" b="1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286648"/>
            <a:ext cx="3962400" cy="257020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352550"/>
            <a:ext cx="2286000" cy="2743200"/>
          </a:xfrm>
        </p:spPr>
        <p:txBody>
          <a:bodyPr anchor="ctr" anchorCtr="0"/>
          <a:lstStyle>
            <a:lvl1pPr marL="0" indent="0" algn="ctr">
              <a:buNone/>
              <a:defRPr sz="1100">
                <a:solidFill>
                  <a:schemeClr val="bg1">
                    <a:lumMod val="90000"/>
                  </a:schemeClr>
                </a:solidFill>
              </a:defRPr>
            </a:lvl1pPr>
            <a:lvl2pPr marL="342830" indent="0">
              <a:buNone/>
              <a:defRPr sz="900"/>
            </a:lvl2pPr>
            <a:lvl3pPr marL="685664" indent="0">
              <a:buNone/>
              <a:defRPr sz="700"/>
            </a:lvl3pPr>
            <a:lvl4pPr marL="1028496" indent="0">
              <a:buNone/>
              <a:defRPr sz="700"/>
            </a:lvl4pPr>
            <a:lvl5pPr marL="1371328" indent="0">
              <a:buNone/>
              <a:defRPr sz="700"/>
            </a:lvl5pPr>
            <a:lvl6pPr marL="1714163" indent="0">
              <a:buNone/>
              <a:defRPr sz="700"/>
            </a:lvl6pPr>
            <a:lvl7pPr marL="2056991" indent="0">
              <a:buNone/>
              <a:defRPr sz="700"/>
            </a:lvl7pPr>
            <a:lvl8pPr marL="2399820" indent="0">
              <a:buNone/>
              <a:defRPr sz="700"/>
            </a:lvl8pPr>
            <a:lvl9pPr marL="2742650" indent="0">
              <a:buNone/>
              <a:defRPr sz="7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731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594502"/>
            <a:ext cx="5486400" cy="425054"/>
          </a:xfrm>
        </p:spPr>
        <p:txBody>
          <a:bodyPr anchor="b"/>
          <a:lstStyle>
            <a:lvl1pPr algn="l"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71800" y="133350"/>
            <a:ext cx="5943600" cy="3352800"/>
          </a:xfrm>
        </p:spPr>
        <p:txBody>
          <a:bodyPr/>
          <a:lstStyle>
            <a:lvl1pPr marL="0" indent="0">
              <a:buNone/>
              <a:defRPr sz="2400"/>
            </a:lvl1pPr>
            <a:lvl2pPr marL="342830" indent="0">
              <a:buNone/>
              <a:defRPr sz="2100"/>
            </a:lvl2pPr>
            <a:lvl3pPr marL="685664" indent="0">
              <a:buNone/>
              <a:defRPr sz="1800"/>
            </a:lvl3pPr>
            <a:lvl4pPr marL="1028496" indent="0">
              <a:buNone/>
              <a:defRPr sz="1500"/>
            </a:lvl4pPr>
            <a:lvl5pPr marL="1371328" indent="0">
              <a:buNone/>
              <a:defRPr sz="1500"/>
            </a:lvl5pPr>
            <a:lvl6pPr marL="1714163" indent="0">
              <a:buNone/>
              <a:defRPr sz="1500"/>
            </a:lvl6pPr>
            <a:lvl7pPr marL="2056991" indent="0">
              <a:buNone/>
              <a:defRPr sz="1500"/>
            </a:lvl7pPr>
            <a:lvl8pPr marL="2399820" indent="0">
              <a:buNone/>
              <a:defRPr sz="1500"/>
            </a:lvl8pPr>
            <a:lvl9pPr marL="274265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4200" y="4019562"/>
            <a:ext cx="5486400" cy="603647"/>
          </a:xfrm>
        </p:spPr>
        <p:txBody>
          <a:bodyPr/>
          <a:lstStyle>
            <a:lvl1pPr marL="0" indent="0">
              <a:buNone/>
              <a:defRPr sz="1100">
                <a:solidFill>
                  <a:schemeClr val="bg1">
                    <a:lumMod val="90000"/>
                  </a:schemeClr>
                </a:solidFill>
              </a:defRPr>
            </a:lvl1pPr>
            <a:lvl2pPr marL="342830" indent="0">
              <a:buNone/>
              <a:defRPr sz="900"/>
            </a:lvl2pPr>
            <a:lvl3pPr marL="685664" indent="0">
              <a:buNone/>
              <a:defRPr sz="700"/>
            </a:lvl3pPr>
            <a:lvl4pPr marL="1028496" indent="0">
              <a:buNone/>
              <a:defRPr sz="700"/>
            </a:lvl4pPr>
            <a:lvl5pPr marL="1371328" indent="0">
              <a:buNone/>
              <a:defRPr sz="700"/>
            </a:lvl5pPr>
            <a:lvl6pPr marL="1714163" indent="0">
              <a:buNone/>
              <a:defRPr sz="700"/>
            </a:lvl6pPr>
            <a:lvl7pPr marL="2056991" indent="0">
              <a:buNone/>
              <a:defRPr sz="700"/>
            </a:lvl7pPr>
            <a:lvl8pPr marL="2399820" indent="0">
              <a:buNone/>
              <a:defRPr sz="700"/>
            </a:lvl8pPr>
            <a:lvl9pPr marL="274265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87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19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6200" y="228606"/>
            <a:ext cx="990600" cy="438864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7162800" cy="438864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97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362200" y="1066800"/>
            <a:ext cx="4648200" cy="628650"/>
          </a:xfrm>
        </p:spPr>
        <p:txBody>
          <a:bodyPr anchor="ctr">
            <a:normAutofit/>
          </a:bodyPr>
          <a:lstStyle>
            <a:lvl1pPr marL="42855" indent="0">
              <a:buFontTx/>
              <a:buNone/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362200" y="1695450"/>
            <a:ext cx="4648200" cy="628650"/>
          </a:xfrm>
        </p:spPr>
        <p:txBody>
          <a:bodyPr anchor="ctr">
            <a:normAutofit/>
          </a:bodyPr>
          <a:lstStyle>
            <a:lvl1pPr marL="42855" indent="0">
              <a:buFontTx/>
              <a:buNone/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362200" y="2324100"/>
            <a:ext cx="4648200" cy="628650"/>
          </a:xfrm>
        </p:spPr>
        <p:txBody>
          <a:bodyPr anchor="ctr">
            <a:normAutofit/>
          </a:bodyPr>
          <a:lstStyle>
            <a:lvl1pPr marL="42855" indent="0">
              <a:buFontTx/>
              <a:buNone/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2362200" y="2952750"/>
            <a:ext cx="4648200" cy="628650"/>
          </a:xfrm>
        </p:spPr>
        <p:txBody>
          <a:bodyPr anchor="ctr">
            <a:normAutofit/>
          </a:bodyPr>
          <a:lstStyle>
            <a:lvl1pPr marL="42855" indent="0">
              <a:buFontTx/>
              <a:buNone/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33360"/>
            <a:ext cx="6553202" cy="39409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72272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629400" y="1675895"/>
            <a:ext cx="1905000" cy="2953257"/>
          </a:xfrm>
        </p:spPr>
        <p:txBody>
          <a:bodyPr anchor="ctr" anchorCtr="0">
            <a:normAutofit/>
          </a:bodyPr>
          <a:lstStyle>
            <a:lvl1pPr marL="42855" indent="0" algn="ctr">
              <a:buFontTx/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581400" y="1657356"/>
            <a:ext cx="1905000" cy="2983204"/>
          </a:xfrm>
        </p:spPr>
        <p:txBody>
          <a:bodyPr anchor="ctr" anchorCtr="0">
            <a:normAutofit/>
          </a:bodyPr>
          <a:lstStyle>
            <a:lvl1pPr marL="42855" indent="0" algn="ctr">
              <a:buFontTx/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33400" y="1675895"/>
            <a:ext cx="1905000" cy="2953257"/>
          </a:xfrm>
        </p:spPr>
        <p:txBody>
          <a:bodyPr anchor="ctr" anchorCtr="0">
            <a:normAutofit/>
          </a:bodyPr>
          <a:lstStyle>
            <a:lvl1pPr marL="42855" indent="0" algn="ctr">
              <a:buFontTx/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33360"/>
            <a:ext cx="6553202" cy="394097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1196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"/>
            <a:ext cx="3276600" cy="23431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28604"/>
            <a:ext cx="4495800" cy="2343986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914400" y="2571750"/>
            <a:ext cx="3276600" cy="2286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191000" y="2571750"/>
            <a:ext cx="4648200" cy="2286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91530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5669756"/>
            <a:ext cx="2895600" cy="273844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>
              <a:solidFill>
                <a:srgbClr val="F7291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5669756"/>
            <a:ext cx="2133600" cy="273844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F7291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7291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685805" y="-1676399"/>
            <a:ext cx="2514597" cy="188595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3390896" y="-1676399"/>
            <a:ext cx="2514600" cy="188595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6095996" y="-1676399"/>
            <a:ext cx="2514600" cy="188595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133360"/>
            <a:ext cx="6553202" cy="394097"/>
          </a:xfrm>
        </p:spPr>
        <p:txBody>
          <a:bodyPr/>
          <a:lstStyle>
            <a:lvl1pPr algn="l"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649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20" y="3305187"/>
            <a:ext cx="7772401" cy="102155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20" y="2180055"/>
            <a:ext cx="7772401" cy="1125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44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89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63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8179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724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7268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1813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6358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A14-75C2-479D-838B-264286AA63A3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6731-4E14-4E51-8EAD-2599890D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046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71801" y="133360"/>
            <a:ext cx="6019802" cy="394097"/>
          </a:xfrm>
        </p:spPr>
        <p:txBody>
          <a:bodyPr/>
          <a:lstStyle>
            <a:lvl1pPr algn="l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2971800" y="742950"/>
            <a:ext cx="6019800" cy="38862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9588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Light Backgro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971800" y="971550"/>
            <a:ext cx="5943600" cy="37338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10240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No S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76598" y="971550"/>
            <a:ext cx="6172200" cy="36576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398" y="285762"/>
            <a:ext cx="6553202" cy="39409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0468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228607"/>
            <a:ext cx="3732334" cy="479822"/>
          </a:xfrm>
        </p:spPr>
        <p:txBody>
          <a:bodyPr anchor="b">
            <a:noAutofit/>
          </a:bodyPr>
          <a:lstStyle>
            <a:lvl1pPr marL="0" indent="0">
              <a:buNone/>
              <a:defRPr sz="1500" b="1"/>
            </a:lvl1pPr>
            <a:lvl2pPr marL="342830" indent="0">
              <a:buNone/>
              <a:defRPr sz="1500" b="1"/>
            </a:lvl2pPr>
            <a:lvl3pPr marL="685664" indent="0">
              <a:buNone/>
              <a:defRPr sz="1400" b="1"/>
            </a:lvl3pPr>
            <a:lvl4pPr marL="1028496" indent="0">
              <a:buNone/>
              <a:defRPr sz="1200" b="1"/>
            </a:lvl4pPr>
            <a:lvl5pPr marL="1371328" indent="0">
              <a:buNone/>
              <a:defRPr sz="1200" b="1"/>
            </a:lvl5pPr>
            <a:lvl6pPr marL="1714163" indent="0">
              <a:buNone/>
              <a:defRPr sz="1200" b="1"/>
            </a:lvl6pPr>
            <a:lvl7pPr marL="2056991" indent="0">
              <a:buNone/>
              <a:defRPr sz="1200" b="1"/>
            </a:lvl7pPr>
            <a:lvl8pPr marL="2399820" indent="0">
              <a:buNone/>
              <a:defRPr sz="1200" b="1"/>
            </a:lvl8pPr>
            <a:lvl9pPr marL="274265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800111"/>
            <a:ext cx="3732334" cy="3829049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8000" y="228607"/>
            <a:ext cx="3733800" cy="479822"/>
          </a:xfrm>
        </p:spPr>
        <p:txBody>
          <a:bodyPr anchor="b">
            <a:noAutofit/>
          </a:bodyPr>
          <a:lstStyle>
            <a:lvl1pPr marL="0" indent="0">
              <a:buNone/>
              <a:defRPr sz="1500" b="1"/>
            </a:lvl1pPr>
            <a:lvl2pPr marL="342830" indent="0">
              <a:buNone/>
              <a:defRPr sz="1500" b="1"/>
            </a:lvl2pPr>
            <a:lvl3pPr marL="685664" indent="0">
              <a:buNone/>
              <a:defRPr sz="1400" b="1"/>
            </a:lvl3pPr>
            <a:lvl4pPr marL="1028496" indent="0">
              <a:buNone/>
              <a:defRPr sz="1200" b="1"/>
            </a:lvl4pPr>
            <a:lvl5pPr marL="1371328" indent="0">
              <a:buNone/>
              <a:defRPr sz="1200" b="1"/>
            </a:lvl5pPr>
            <a:lvl6pPr marL="1714163" indent="0">
              <a:buNone/>
              <a:defRPr sz="1200" b="1"/>
            </a:lvl6pPr>
            <a:lvl7pPr marL="2056991" indent="0">
              <a:buNone/>
              <a:defRPr sz="1200" b="1"/>
            </a:lvl7pPr>
            <a:lvl8pPr marL="2399820" indent="0">
              <a:buNone/>
              <a:defRPr sz="1200" b="1"/>
            </a:lvl8pPr>
            <a:lvl9pPr marL="274265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58000" y="800111"/>
            <a:ext cx="3733800" cy="3829049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9954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362200" y="1066800"/>
            <a:ext cx="4648200" cy="628650"/>
          </a:xfrm>
        </p:spPr>
        <p:txBody>
          <a:bodyPr anchor="ctr">
            <a:normAutofit/>
          </a:bodyPr>
          <a:lstStyle>
            <a:lvl1pPr marL="42855" indent="0"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362200" y="1695450"/>
            <a:ext cx="4648200" cy="628650"/>
          </a:xfrm>
        </p:spPr>
        <p:txBody>
          <a:bodyPr anchor="ctr">
            <a:normAutofit/>
          </a:bodyPr>
          <a:lstStyle>
            <a:lvl1pPr marL="42855" indent="0"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362200" y="2324100"/>
            <a:ext cx="4648200" cy="628650"/>
          </a:xfrm>
        </p:spPr>
        <p:txBody>
          <a:bodyPr anchor="ctr">
            <a:normAutofit/>
          </a:bodyPr>
          <a:lstStyle>
            <a:lvl1pPr marL="42855" indent="0"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2362200" y="2952750"/>
            <a:ext cx="4648200" cy="628650"/>
          </a:xfrm>
        </p:spPr>
        <p:txBody>
          <a:bodyPr anchor="ctr">
            <a:normAutofit/>
          </a:bodyPr>
          <a:lstStyle>
            <a:lvl1pPr marL="42855" indent="0"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41964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"/>
            <a:ext cx="3276600" cy="23431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28604"/>
            <a:ext cx="4495800" cy="2343986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914400" y="2571750"/>
            <a:ext cx="3276600" cy="2286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191000" y="2571750"/>
            <a:ext cx="4648200" cy="2286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01537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5669756"/>
            <a:ext cx="2895600" cy="273844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5669756"/>
            <a:ext cx="2133600" cy="273844"/>
          </a:xfrm>
        </p:spPr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381005" y="2419363"/>
            <a:ext cx="2514597" cy="2514599"/>
          </a:xfrm>
        </p:spPr>
        <p:txBody>
          <a:bodyPr lIns="274271" tIns="0" rIns="182845">
            <a:normAutofit/>
          </a:bodyPr>
          <a:lstStyle>
            <a:lvl1pPr>
              <a:lnSpc>
                <a:spcPts val="1500"/>
              </a:lnSpc>
              <a:defRPr sz="14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3086102" y="2419363"/>
            <a:ext cx="2514597" cy="2514599"/>
          </a:xfrm>
        </p:spPr>
        <p:txBody>
          <a:bodyPr lIns="274271" tIns="0" rIns="182845">
            <a:normAutofit/>
          </a:bodyPr>
          <a:lstStyle>
            <a:lvl1pPr>
              <a:lnSpc>
                <a:spcPts val="1500"/>
              </a:lnSpc>
              <a:defRPr sz="14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791199" y="2419363"/>
            <a:ext cx="2514597" cy="2514599"/>
          </a:xfrm>
        </p:spPr>
        <p:txBody>
          <a:bodyPr lIns="274271" tIns="0" rIns="182845">
            <a:normAutofit/>
          </a:bodyPr>
          <a:lstStyle>
            <a:lvl1pPr>
              <a:lnSpc>
                <a:spcPts val="1500"/>
              </a:lnSpc>
              <a:defRPr sz="14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381005" y="533401"/>
            <a:ext cx="2514597" cy="188595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3086096" y="533401"/>
            <a:ext cx="2514600" cy="188595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5791196" y="533401"/>
            <a:ext cx="2514600" cy="188595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33360"/>
            <a:ext cx="6553202" cy="394097"/>
          </a:xfrm>
        </p:spPr>
        <p:txBody>
          <a:bodyPr/>
          <a:lstStyle>
            <a:lvl1pPr algn="l"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964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12" y="1200157"/>
            <a:ext cx="4038598" cy="339447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13" y="1200157"/>
            <a:ext cx="4038598" cy="339447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A14-75C2-479D-838B-264286AA63A3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6731-4E14-4E51-8EAD-2599890D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6" y="1151344"/>
            <a:ext cx="4040187" cy="4798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481" indent="0">
              <a:buNone/>
              <a:defRPr sz="2000" b="1"/>
            </a:lvl2pPr>
            <a:lvl3pPr marL="908963" indent="0">
              <a:buNone/>
              <a:defRPr sz="1800" b="1"/>
            </a:lvl3pPr>
            <a:lvl4pPr marL="1363443" indent="0">
              <a:buNone/>
              <a:defRPr sz="1800" b="1"/>
            </a:lvl4pPr>
            <a:lvl5pPr marL="1817926" indent="0">
              <a:buNone/>
              <a:defRPr sz="1800" b="1"/>
            </a:lvl5pPr>
            <a:lvl6pPr marL="2272406" indent="0">
              <a:buNone/>
              <a:defRPr sz="1800" b="1"/>
            </a:lvl6pPr>
            <a:lvl7pPr marL="2726888" indent="0">
              <a:buNone/>
              <a:defRPr sz="1800" b="1"/>
            </a:lvl7pPr>
            <a:lvl8pPr marL="3181368" indent="0">
              <a:buNone/>
              <a:defRPr sz="1800" b="1"/>
            </a:lvl8pPr>
            <a:lvl9pPr marL="3635849" indent="0">
              <a:buNone/>
              <a:defRPr sz="18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6" y="1631162"/>
            <a:ext cx="4040187" cy="29634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39" y="1151344"/>
            <a:ext cx="4041776" cy="4798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481" indent="0">
              <a:buNone/>
              <a:defRPr sz="2000" b="1"/>
            </a:lvl2pPr>
            <a:lvl3pPr marL="908963" indent="0">
              <a:buNone/>
              <a:defRPr sz="1800" b="1"/>
            </a:lvl3pPr>
            <a:lvl4pPr marL="1363443" indent="0">
              <a:buNone/>
              <a:defRPr sz="1800" b="1"/>
            </a:lvl4pPr>
            <a:lvl5pPr marL="1817926" indent="0">
              <a:buNone/>
              <a:defRPr sz="1800" b="1"/>
            </a:lvl5pPr>
            <a:lvl6pPr marL="2272406" indent="0">
              <a:buNone/>
              <a:defRPr sz="1800" b="1"/>
            </a:lvl6pPr>
            <a:lvl7pPr marL="2726888" indent="0">
              <a:buNone/>
              <a:defRPr sz="1800" b="1"/>
            </a:lvl7pPr>
            <a:lvl8pPr marL="3181368" indent="0">
              <a:buNone/>
              <a:defRPr sz="1800" b="1"/>
            </a:lvl8pPr>
            <a:lvl9pPr marL="3635849" indent="0">
              <a:buNone/>
              <a:defRPr sz="18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39" y="1631162"/>
            <a:ext cx="4041776" cy="29634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A14-75C2-479D-838B-264286AA63A3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6731-4E14-4E51-8EAD-2599890D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6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A14-75C2-479D-838B-264286AA63A3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6731-4E14-4E51-8EAD-2599890D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4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A14-75C2-479D-838B-264286AA63A3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6731-4E14-4E51-8EAD-2599890D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6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7" y="204796"/>
            <a:ext cx="3008310" cy="8715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68" y="204793"/>
            <a:ext cx="5111748" cy="438983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7" y="1076342"/>
            <a:ext cx="3008310" cy="3518296"/>
          </a:xfrm>
        </p:spPr>
        <p:txBody>
          <a:bodyPr/>
          <a:lstStyle>
            <a:lvl1pPr marL="0" indent="0">
              <a:buNone/>
              <a:defRPr sz="1300"/>
            </a:lvl1pPr>
            <a:lvl2pPr marL="454481" indent="0">
              <a:buNone/>
              <a:defRPr sz="1100"/>
            </a:lvl2pPr>
            <a:lvl3pPr marL="908963" indent="0">
              <a:buNone/>
              <a:defRPr sz="1000"/>
            </a:lvl3pPr>
            <a:lvl4pPr marL="1363443" indent="0">
              <a:buNone/>
              <a:defRPr sz="700"/>
            </a:lvl4pPr>
            <a:lvl5pPr marL="1817926" indent="0">
              <a:buNone/>
              <a:defRPr sz="700"/>
            </a:lvl5pPr>
            <a:lvl6pPr marL="2272406" indent="0">
              <a:buNone/>
              <a:defRPr sz="700"/>
            </a:lvl6pPr>
            <a:lvl7pPr marL="2726888" indent="0">
              <a:buNone/>
              <a:defRPr sz="700"/>
            </a:lvl7pPr>
            <a:lvl8pPr marL="3181368" indent="0">
              <a:buNone/>
              <a:defRPr sz="700"/>
            </a:lvl8pPr>
            <a:lvl9pPr marL="3635849" indent="0">
              <a:buNone/>
              <a:defRPr sz="7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A14-75C2-479D-838B-264286AA63A3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6731-4E14-4E51-8EAD-2599890D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1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99" y="3600466"/>
            <a:ext cx="5486400" cy="4250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99" y="45959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4481" indent="0">
              <a:buNone/>
              <a:defRPr sz="2700"/>
            </a:lvl2pPr>
            <a:lvl3pPr marL="908963" indent="0">
              <a:buNone/>
              <a:defRPr sz="2400"/>
            </a:lvl3pPr>
            <a:lvl4pPr marL="1363443" indent="0">
              <a:buNone/>
              <a:defRPr sz="2000"/>
            </a:lvl4pPr>
            <a:lvl5pPr marL="1817926" indent="0">
              <a:buNone/>
              <a:defRPr sz="2000"/>
            </a:lvl5pPr>
            <a:lvl6pPr marL="2272406" indent="0">
              <a:buNone/>
              <a:defRPr sz="2000"/>
            </a:lvl6pPr>
            <a:lvl7pPr marL="2726888" indent="0">
              <a:buNone/>
              <a:defRPr sz="2000"/>
            </a:lvl7pPr>
            <a:lvl8pPr marL="3181368" indent="0">
              <a:buNone/>
              <a:defRPr sz="2000"/>
            </a:lvl8pPr>
            <a:lvl9pPr marL="363584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99" y="4025523"/>
            <a:ext cx="5486400" cy="603644"/>
          </a:xfrm>
        </p:spPr>
        <p:txBody>
          <a:bodyPr/>
          <a:lstStyle>
            <a:lvl1pPr marL="0" indent="0">
              <a:buNone/>
              <a:defRPr sz="1300"/>
            </a:lvl1pPr>
            <a:lvl2pPr marL="454481" indent="0">
              <a:buNone/>
              <a:defRPr sz="1100"/>
            </a:lvl2pPr>
            <a:lvl3pPr marL="908963" indent="0">
              <a:buNone/>
              <a:defRPr sz="1000"/>
            </a:lvl3pPr>
            <a:lvl4pPr marL="1363443" indent="0">
              <a:buNone/>
              <a:defRPr sz="700"/>
            </a:lvl4pPr>
            <a:lvl5pPr marL="1817926" indent="0">
              <a:buNone/>
              <a:defRPr sz="700"/>
            </a:lvl5pPr>
            <a:lvl6pPr marL="2272406" indent="0">
              <a:buNone/>
              <a:defRPr sz="700"/>
            </a:lvl6pPr>
            <a:lvl7pPr marL="2726888" indent="0">
              <a:buNone/>
              <a:defRPr sz="700"/>
            </a:lvl7pPr>
            <a:lvl8pPr marL="3181368" indent="0">
              <a:buNone/>
              <a:defRPr sz="700"/>
            </a:lvl8pPr>
            <a:lvl9pPr marL="3635849" indent="0">
              <a:buNone/>
              <a:defRPr sz="7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4A14-75C2-479D-838B-264286AA63A3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E6731-4E14-4E51-8EAD-2599890D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5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20" Type="http://schemas.openxmlformats.org/officeDocument/2006/relationships/slideLayout" Target="../slideLayouts/slideLayout31.xml"/><Relationship Id="rId21" Type="http://schemas.openxmlformats.org/officeDocument/2006/relationships/slideLayout" Target="../slideLayouts/slideLayout32.xml"/><Relationship Id="rId22" Type="http://schemas.openxmlformats.org/officeDocument/2006/relationships/slideLayout" Target="../slideLayouts/slideLayout33.xml"/><Relationship Id="rId23" Type="http://schemas.openxmlformats.org/officeDocument/2006/relationships/slideLayout" Target="../slideLayouts/slideLayout34.xml"/><Relationship Id="rId24" Type="http://schemas.openxmlformats.org/officeDocument/2006/relationships/slideLayout" Target="../slideLayouts/slideLayout35.xml"/><Relationship Id="rId25" Type="http://schemas.openxmlformats.org/officeDocument/2006/relationships/slideLayout" Target="../slideLayouts/slideLayout36.xml"/><Relationship Id="rId26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40000"/>
                <a:lumOff val="60000"/>
              </a:schemeClr>
            </a:gs>
            <a:gs pos="50000">
              <a:schemeClr val="bg1"/>
            </a:gs>
            <a:gs pos="100000">
              <a:schemeClr val="tx1">
                <a:lumMod val="20000"/>
                <a:lumOff val="8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6" y="205984"/>
            <a:ext cx="8229602" cy="857250"/>
          </a:xfrm>
          <a:prstGeom prst="rect">
            <a:avLst/>
          </a:prstGeom>
        </p:spPr>
        <p:txBody>
          <a:bodyPr vert="horz" lIns="90898" tIns="45448" rIns="90898" bIns="45448" rtlCol="0" anchor="ctr">
            <a:normAutofit/>
          </a:bodyPr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6" y="1200157"/>
            <a:ext cx="8229602" cy="3394473"/>
          </a:xfrm>
          <a:prstGeom prst="rect">
            <a:avLst/>
          </a:prstGeom>
        </p:spPr>
        <p:txBody>
          <a:bodyPr vert="horz" lIns="90898" tIns="45448" rIns="90898" bIns="45448" rtlCol="0">
            <a:normAutofit/>
          </a:bodyPr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Oval 7"/>
          <p:cNvSpPr>
            <a:spLocks noChangeArrowheads="1"/>
          </p:cNvSpPr>
          <p:nvPr userDrawn="1"/>
        </p:nvSpPr>
        <p:spPr bwMode="auto">
          <a:xfrm>
            <a:off x="76207" y="133371"/>
            <a:ext cx="2381250" cy="238124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 userDrawn="1"/>
        </p:nvSpPr>
        <p:spPr bwMode="auto">
          <a:xfrm>
            <a:off x="533407" y="971562"/>
            <a:ext cx="1752601" cy="175259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 userDrawn="1"/>
        </p:nvSpPr>
        <p:spPr bwMode="auto">
          <a:xfrm>
            <a:off x="381009" y="1885969"/>
            <a:ext cx="2381250" cy="238124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 userDrawn="1"/>
        </p:nvSpPr>
        <p:spPr bwMode="auto">
          <a:xfrm>
            <a:off x="2057407" y="742963"/>
            <a:ext cx="1752601" cy="175259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 userDrawn="1"/>
        </p:nvSpPr>
        <p:spPr bwMode="auto">
          <a:xfrm>
            <a:off x="2286008" y="1533544"/>
            <a:ext cx="2381250" cy="238124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 userDrawn="1"/>
        </p:nvSpPr>
        <p:spPr bwMode="auto">
          <a:xfrm>
            <a:off x="2743204" y="2371739"/>
            <a:ext cx="1752601" cy="175259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7"/>
          <p:cNvSpPr>
            <a:spLocks noChangeArrowheads="1"/>
          </p:cNvSpPr>
          <p:nvPr userDrawn="1"/>
        </p:nvSpPr>
        <p:spPr bwMode="auto">
          <a:xfrm>
            <a:off x="171465" y="3914780"/>
            <a:ext cx="1238251" cy="1238251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7"/>
          <p:cNvSpPr>
            <a:spLocks noChangeArrowheads="1"/>
          </p:cNvSpPr>
          <p:nvPr userDrawn="1"/>
        </p:nvSpPr>
        <p:spPr bwMode="auto">
          <a:xfrm>
            <a:off x="1371608" y="1859294"/>
            <a:ext cx="1752601" cy="175259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7"/>
          <p:cNvSpPr>
            <a:spLocks noChangeArrowheads="1"/>
          </p:cNvSpPr>
          <p:nvPr userDrawn="1"/>
        </p:nvSpPr>
        <p:spPr bwMode="auto">
          <a:xfrm>
            <a:off x="1219209" y="2773701"/>
            <a:ext cx="2381250" cy="238124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7"/>
          <p:cNvSpPr>
            <a:spLocks noChangeArrowheads="1"/>
          </p:cNvSpPr>
          <p:nvPr userDrawn="1"/>
        </p:nvSpPr>
        <p:spPr bwMode="auto">
          <a:xfrm>
            <a:off x="2895605" y="1630696"/>
            <a:ext cx="1752601" cy="175259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 userDrawn="1"/>
        </p:nvSpPr>
        <p:spPr bwMode="auto">
          <a:xfrm>
            <a:off x="3124206" y="2421277"/>
            <a:ext cx="2381250" cy="238124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7"/>
          <p:cNvSpPr>
            <a:spLocks noChangeArrowheads="1"/>
          </p:cNvSpPr>
          <p:nvPr userDrawn="1"/>
        </p:nvSpPr>
        <p:spPr bwMode="auto">
          <a:xfrm>
            <a:off x="3581407" y="3259469"/>
            <a:ext cx="1752601" cy="175259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7"/>
          <p:cNvSpPr>
            <a:spLocks noChangeArrowheads="1"/>
          </p:cNvSpPr>
          <p:nvPr userDrawn="1"/>
        </p:nvSpPr>
        <p:spPr bwMode="auto">
          <a:xfrm>
            <a:off x="3827154" y="-38095"/>
            <a:ext cx="2381250" cy="238124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7"/>
          <p:cNvSpPr>
            <a:spLocks noChangeArrowheads="1"/>
          </p:cNvSpPr>
          <p:nvPr userDrawn="1"/>
        </p:nvSpPr>
        <p:spPr bwMode="auto">
          <a:xfrm>
            <a:off x="4284351" y="800113"/>
            <a:ext cx="1752601" cy="175259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7"/>
          <p:cNvSpPr>
            <a:spLocks noChangeArrowheads="1"/>
          </p:cNvSpPr>
          <p:nvPr userDrawn="1"/>
        </p:nvSpPr>
        <p:spPr bwMode="auto">
          <a:xfrm>
            <a:off x="4131951" y="1714521"/>
            <a:ext cx="2381250" cy="238124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7"/>
          <p:cNvSpPr>
            <a:spLocks noChangeArrowheads="1"/>
          </p:cNvSpPr>
          <p:nvPr userDrawn="1"/>
        </p:nvSpPr>
        <p:spPr bwMode="auto">
          <a:xfrm>
            <a:off x="5808351" y="571509"/>
            <a:ext cx="1752601" cy="175259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 userDrawn="1"/>
        </p:nvSpPr>
        <p:spPr bwMode="auto">
          <a:xfrm>
            <a:off x="6036953" y="1362093"/>
            <a:ext cx="2381250" cy="238124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7"/>
          <p:cNvSpPr>
            <a:spLocks noChangeArrowheads="1"/>
          </p:cNvSpPr>
          <p:nvPr userDrawn="1"/>
        </p:nvSpPr>
        <p:spPr bwMode="auto">
          <a:xfrm>
            <a:off x="6494150" y="2200288"/>
            <a:ext cx="1752601" cy="175259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7"/>
          <p:cNvSpPr>
            <a:spLocks noChangeArrowheads="1"/>
          </p:cNvSpPr>
          <p:nvPr userDrawn="1"/>
        </p:nvSpPr>
        <p:spPr bwMode="auto">
          <a:xfrm>
            <a:off x="3922410" y="3743332"/>
            <a:ext cx="1238251" cy="1238251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7"/>
          <p:cNvSpPr>
            <a:spLocks noChangeArrowheads="1"/>
          </p:cNvSpPr>
          <p:nvPr userDrawn="1"/>
        </p:nvSpPr>
        <p:spPr bwMode="auto">
          <a:xfrm>
            <a:off x="5122551" y="1687844"/>
            <a:ext cx="1752601" cy="175259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7"/>
          <p:cNvSpPr>
            <a:spLocks noChangeArrowheads="1"/>
          </p:cNvSpPr>
          <p:nvPr userDrawn="1"/>
        </p:nvSpPr>
        <p:spPr bwMode="auto">
          <a:xfrm>
            <a:off x="4970152" y="2602249"/>
            <a:ext cx="2381250" cy="238124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7"/>
          <p:cNvSpPr>
            <a:spLocks noChangeArrowheads="1"/>
          </p:cNvSpPr>
          <p:nvPr userDrawn="1"/>
        </p:nvSpPr>
        <p:spPr bwMode="auto">
          <a:xfrm>
            <a:off x="6646552" y="1459246"/>
            <a:ext cx="1752601" cy="175259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 userDrawn="1"/>
        </p:nvSpPr>
        <p:spPr bwMode="auto">
          <a:xfrm>
            <a:off x="6875161" y="2249825"/>
            <a:ext cx="2040254" cy="2040255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7"/>
          <p:cNvSpPr>
            <a:spLocks noChangeArrowheads="1"/>
          </p:cNvSpPr>
          <p:nvPr userDrawn="1"/>
        </p:nvSpPr>
        <p:spPr bwMode="auto">
          <a:xfrm>
            <a:off x="7332351" y="3088021"/>
            <a:ext cx="1752601" cy="1752599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7"/>
          <p:cNvSpPr>
            <a:spLocks noChangeArrowheads="1"/>
          </p:cNvSpPr>
          <p:nvPr userDrawn="1"/>
        </p:nvSpPr>
        <p:spPr bwMode="auto">
          <a:xfrm flipH="1">
            <a:off x="2503383" y="19062"/>
            <a:ext cx="1009443" cy="1009443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7"/>
          <p:cNvSpPr>
            <a:spLocks noChangeArrowheads="1"/>
          </p:cNvSpPr>
          <p:nvPr userDrawn="1"/>
        </p:nvSpPr>
        <p:spPr bwMode="auto">
          <a:xfrm flipH="1">
            <a:off x="3227079" y="857250"/>
            <a:ext cx="742951" cy="742950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7"/>
          <p:cNvSpPr>
            <a:spLocks noChangeArrowheads="1"/>
          </p:cNvSpPr>
          <p:nvPr userDrawn="1"/>
        </p:nvSpPr>
        <p:spPr bwMode="auto">
          <a:xfrm flipH="1">
            <a:off x="4751075" y="628648"/>
            <a:ext cx="742951" cy="742950"/>
          </a:xfrm>
          <a:prstGeom prst="ellipse">
            <a:avLst/>
          </a:prstGeom>
          <a:noFill/>
          <a:ln w="3175" cap="flat">
            <a:solidFill>
              <a:schemeClr val="tx1">
                <a:lumMod val="20000"/>
                <a:lumOff val="80000"/>
                <a:alpha val="57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Arc 33"/>
          <p:cNvSpPr/>
          <p:nvPr userDrawn="1"/>
        </p:nvSpPr>
        <p:spPr>
          <a:xfrm rot="12823332">
            <a:off x="2918468" y="2186769"/>
            <a:ext cx="1350093" cy="2109353"/>
          </a:xfrm>
          <a:prstGeom prst="arc">
            <a:avLst>
              <a:gd name="adj1" fmla="val 16200000"/>
              <a:gd name="adj2" fmla="val 5398515"/>
            </a:avLst>
          </a:prstGeom>
          <a:noFill/>
          <a:ln w="3175">
            <a:solidFill>
              <a:schemeClr val="tx1">
                <a:lumMod val="20000"/>
                <a:lumOff val="80000"/>
                <a:alpha val="57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5"/>
          </a:xfrm>
          <a:prstGeom prst="rect">
            <a:avLst/>
          </a:prstGeom>
        </p:spPr>
        <p:txBody>
          <a:bodyPr vert="horz" lIns="90898" tIns="45448" rIns="90898" bIns="45448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54A14-75C2-479D-838B-264286AA63A3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12" y="4767265"/>
            <a:ext cx="2895600" cy="273845"/>
          </a:xfrm>
          <a:prstGeom prst="rect">
            <a:avLst/>
          </a:prstGeom>
        </p:spPr>
        <p:txBody>
          <a:bodyPr vert="horz" lIns="90898" tIns="45448" rIns="90898" bIns="45448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5"/>
          </a:xfrm>
          <a:prstGeom prst="rect">
            <a:avLst/>
          </a:prstGeom>
        </p:spPr>
        <p:txBody>
          <a:bodyPr vert="horz" lIns="90898" tIns="45448" rIns="90898" bIns="45448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E6731-4E14-4E51-8EAD-2599890D8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08963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0861" indent="-340861" algn="l" defTabSz="90896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8531" indent="-284051" algn="l" defTabSz="9089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36204" indent="-227240" algn="l" defTabSz="9089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0685" indent="-227240" algn="l" defTabSz="9089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5165" indent="-227240" algn="l" defTabSz="90896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9646" indent="-227240" algn="l" defTabSz="9089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4128" indent="-227240" algn="l" defTabSz="9089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08607" indent="-227240" algn="l" defTabSz="9089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3090" indent="-227240" algn="l" defTabSz="9089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89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481" algn="l" defTabSz="9089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963" algn="l" defTabSz="9089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443" algn="l" defTabSz="9089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926" algn="l" defTabSz="9089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2406" algn="l" defTabSz="9089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6888" algn="l" defTabSz="9089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1368" algn="l" defTabSz="9089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849" algn="l" defTabSz="9089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82000">
              <a:schemeClr val="tx1">
                <a:lumMod val="85000"/>
                <a:lumOff val="15000"/>
              </a:schemeClr>
            </a:gs>
            <a:gs pos="99167">
              <a:schemeClr val="tx1">
                <a:lumMod val="95000"/>
                <a:lumOff val="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867400" y="2876550"/>
            <a:ext cx="9525000" cy="5257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9" rIns="68568" bIns="34289" rtlCol="0" anchor="ctr"/>
          <a:lstStyle/>
          <a:p>
            <a:pPr algn="ctr" defTabSz="685664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70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64"/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664"/>
              <a:t>11/10/18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70"/>
            <a:ext cx="2895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64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70"/>
            <a:ext cx="2133600" cy="273844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64"/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664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0" y="742950"/>
            <a:ext cx="5638800" cy="3886200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1" y="133360"/>
            <a:ext cx="6553202" cy="394097"/>
          </a:xfrm>
          <a:prstGeom prst="rect">
            <a:avLst/>
          </a:prstGeom>
        </p:spPr>
        <p:txBody>
          <a:bodyPr vert="horz" lIns="91424" tIns="45712" rIns="91424" bIns="45712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359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</p:sldLayoutIdLst>
  <p:txStyles>
    <p:titleStyle>
      <a:lvl1pPr algn="r" defTabSz="685664" rtl="0" eaLnBrk="1" latinLnBrk="0" hangingPunct="1">
        <a:spcBef>
          <a:spcPct val="0"/>
        </a:spcBef>
        <a:buNone/>
        <a:defRPr sz="21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685664" rtl="0" eaLnBrk="1" latinLnBrk="0" hangingPunct="1">
        <a:spcBef>
          <a:spcPct val="20000"/>
        </a:spcBef>
        <a:buFontTx/>
        <a:buNone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0" indent="0" algn="l" defTabSz="685664" rtl="0" eaLnBrk="1" latinLnBrk="0" hangingPunct="1">
        <a:spcBef>
          <a:spcPct val="20000"/>
        </a:spcBef>
        <a:buFontTx/>
        <a:buNone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0" indent="0" algn="l" defTabSz="685664" rtl="0" eaLnBrk="1" latinLnBrk="0" hangingPunct="1">
        <a:spcBef>
          <a:spcPct val="20000"/>
        </a:spcBef>
        <a:buFontTx/>
        <a:buNone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0" indent="0" algn="l" defTabSz="685664" rtl="0" eaLnBrk="1" latinLnBrk="0" hangingPunct="1">
        <a:spcBef>
          <a:spcPct val="20000"/>
        </a:spcBef>
        <a:buFontTx/>
        <a:buNone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0" indent="0" algn="l" defTabSz="685664" rtl="0" eaLnBrk="1" latinLnBrk="0" hangingPunct="1">
        <a:spcBef>
          <a:spcPct val="20000"/>
        </a:spcBef>
        <a:buFontTx/>
        <a:buNone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1885574" indent="-171417" algn="l" defTabSz="685664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06" indent="-171417" algn="l" defTabSz="685664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238" indent="-171417" algn="l" defTabSz="685664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073" indent="-171417" algn="l" defTabSz="685664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30" algn="l" defTabSz="6856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64" algn="l" defTabSz="6856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96" algn="l" defTabSz="6856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28" algn="l" defTabSz="6856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163" algn="l" defTabSz="6856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991" algn="l" defTabSz="6856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820" algn="l" defTabSz="6856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650" algn="l" defTabSz="68566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microsoft.com/office/2007/relationships/hdphoto" Target="../media/hdphoto4.wdp"/><Relationship Id="rId13" Type="http://schemas.openxmlformats.org/officeDocument/2006/relationships/image" Target="../media/image13.png"/><Relationship Id="rId14" Type="http://schemas.microsoft.com/office/2007/relationships/hdphoto" Target="../media/hdphoto5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microsoft.com/office/2007/relationships/hdphoto" Target="../media/hdphoto1.wdp"/><Relationship Id="rId6" Type="http://schemas.openxmlformats.org/officeDocument/2006/relationships/image" Target="../media/image9.png"/><Relationship Id="rId7" Type="http://schemas.microsoft.com/office/2007/relationships/hdphoto" Target="../media/hdphoto2.wdp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microsoft.com/office/2007/relationships/hdphoto" Target="../media/hdphoto6.wdp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microsoft.com/office/2007/relationships/hdphoto" Target="../media/hdphoto7.wdp"/><Relationship Id="rId8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image" Target="../media/image19.png"/><Relationship Id="rId3" Type="http://schemas.microsoft.com/office/2007/relationships/hdphoto" Target="../media/hdphoto8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31"/>
          <p:cNvSpPr>
            <a:spLocks noChangeArrowheads="1"/>
          </p:cNvSpPr>
          <p:nvPr/>
        </p:nvSpPr>
        <p:spPr bwMode="auto">
          <a:xfrm>
            <a:off x="3962408" y="209560"/>
            <a:ext cx="3531535" cy="3531535"/>
          </a:xfrm>
          <a:prstGeom prst="ellipse">
            <a:avLst/>
          </a:prstGeom>
          <a:noFill/>
          <a:ln w="22225" cap="flat">
            <a:solidFill>
              <a:schemeClr val="accent3">
                <a:lumMod val="75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1600207" y="183221"/>
            <a:ext cx="3531535" cy="3531535"/>
          </a:xfrm>
          <a:prstGeom prst="ellipse">
            <a:avLst/>
          </a:prstGeom>
          <a:noFill/>
          <a:ln w="22225" cap="flat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31"/>
          <p:cNvSpPr>
            <a:spLocks noChangeArrowheads="1"/>
          </p:cNvSpPr>
          <p:nvPr/>
        </p:nvSpPr>
        <p:spPr bwMode="auto">
          <a:xfrm>
            <a:off x="3962408" y="1428756"/>
            <a:ext cx="3531535" cy="3531535"/>
          </a:xfrm>
          <a:prstGeom prst="ellipse">
            <a:avLst/>
          </a:prstGeom>
          <a:noFill/>
          <a:ln w="22225" cap="flat">
            <a:solidFill>
              <a:schemeClr val="accent4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31"/>
          <p:cNvSpPr>
            <a:spLocks noChangeArrowheads="1"/>
          </p:cNvSpPr>
          <p:nvPr/>
        </p:nvSpPr>
        <p:spPr bwMode="auto">
          <a:xfrm>
            <a:off x="1573873" y="1428756"/>
            <a:ext cx="3531535" cy="3531535"/>
          </a:xfrm>
          <a:prstGeom prst="ellipse">
            <a:avLst/>
          </a:prstGeom>
          <a:noFill/>
          <a:ln w="22225" cap="flat">
            <a:solidFill>
              <a:schemeClr val="accent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029212" y="740474"/>
            <a:ext cx="3733799" cy="3736289"/>
          </a:xfrm>
          <a:prstGeom prst="ellipse">
            <a:avLst/>
          </a:prstGeom>
          <a:solidFill>
            <a:schemeClr val="tx1">
              <a:lumMod val="20000"/>
              <a:lumOff val="80000"/>
              <a:alpha val="92000"/>
            </a:schemeClr>
          </a:solidFill>
          <a:ln w="7938" cap="flat">
            <a:solidFill>
              <a:schemeClr val="accent6">
                <a:lumMod val="75000"/>
              </a:schemeClr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          INTERNS4HIRE.COM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304812" y="740474"/>
            <a:ext cx="3733799" cy="3736289"/>
          </a:xfrm>
          <a:prstGeom prst="ellipse">
            <a:avLst/>
          </a:prstGeom>
          <a:solidFill>
            <a:schemeClr val="tx1">
              <a:lumMod val="20000"/>
              <a:lumOff val="80000"/>
              <a:alpha val="92000"/>
            </a:schemeClr>
          </a:solidFill>
          <a:ln w="7937" cap="flat">
            <a:solidFill>
              <a:schemeClr val="accent3">
                <a:lumMod val="75000"/>
              </a:schemeClr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HIGH SCHOOLS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667012" y="740474"/>
            <a:ext cx="3733799" cy="3736289"/>
          </a:xfrm>
          <a:prstGeom prst="ellipse">
            <a:avLst/>
          </a:prstGeom>
          <a:solidFill>
            <a:schemeClr val="tx1">
              <a:lumMod val="20000"/>
              <a:lumOff val="80000"/>
              <a:alpha val="92000"/>
            </a:schemeClr>
          </a:solidFill>
          <a:ln w="7938" cap="flat">
            <a:solidFill>
              <a:schemeClr val="bg2">
                <a:lumMod val="10000"/>
              </a:schemeClr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    BUSINESS COMMUNITY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CasetăText 9"/>
          <p:cNvSpPr txBox="1"/>
          <p:nvPr/>
        </p:nvSpPr>
        <p:spPr>
          <a:xfrm>
            <a:off x="-35854" y="2038364"/>
            <a:ext cx="9233649" cy="1143000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normAutofit fontScale="77500" lnSpcReduction="20000"/>
          </a:bodyPr>
          <a:lstStyle/>
          <a:p>
            <a:pPr algn="ctr"/>
            <a:r>
              <a:rPr lang="en-US" sz="6700" b="1" dirty="0" smtClean="0"/>
              <a:t>APPRENTICESHIP PARTNERSHIP</a:t>
            </a:r>
            <a:endParaRPr lang="en-US" sz="6700" b="1" dirty="0"/>
          </a:p>
        </p:txBody>
      </p:sp>
    </p:spTree>
    <p:extLst>
      <p:ext uri="{BB962C8B-B14F-4D97-AF65-F5344CB8AC3E}">
        <p14:creationId xmlns:p14="http://schemas.microsoft.com/office/powerpoint/2010/main" val="233216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decel="53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decel="53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0" grpId="0" animBg="1"/>
      <p:bldP spid="9" grpId="0" animBg="1"/>
      <p:bldP spid="7" grpId="0" animBg="1"/>
      <p:bldP spid="5" grpId="0" animBg="1"/>
      <p:bldP spid="6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Arc 70"/>
          <p:cNvSpPr/>
          <p:nvPr/>
        </p:nvSpPr>
        <p:spPr>
          <a:xfrm rot="14927400">
            <a:off x="1981819" y="-104500"/>
            <a:ext cx="2182175" cy="4031890"/>
          </a:xfrm>
          <a:prstGeom prst="arc">
            <a:avLst>
              <a:gd name="adj1" fmla="val 16200000"/>
              <a:gd name="adj2" fmla="val 5211546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4" name="Arc 33"/>
          <p:cNvSpPr/>
          <p:nvPr/>
        </p:nvSpPr>
        <p:spPr>
          <a:xfrm rot="2667683">
            <a:off x="1941686" y="2309879"/>
            <a:ext cx="1114129" cy="2045784"/>
          </a:xfrm>
          <a:prstGeom prst="arc">
            <a:avLst>
              <a:gd name="adj1" fmla="val 16200000"/>
              <a:gd name="adj2" fmla="val 5211546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3" name="Arc 32"/>
          <p:cNvSpPr/>
          <p:nvPr/>
        </p:nvSpPr>
        <p:spPr>
          <a:xfrm rot="16200000">
            <a:off x="2476851" y="675975"/>
            <a:ext cx="1114125" cy="2045788"/>
          </a:xfrm>
          <a:prstGeom prst="arc">
            <a:avLst>
              <a:gd name="adj1" fmla="val 16200000"/>
              <a:gd name="adj2" fmla="val 5211546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2" name="Arc 31"/>
          <p:cNvSpPr/>
          <p:nvPr/>
        </p:nvSpPr>
        <p:spPr>
          <a:xfrm rot="14400000">
            <a:off x="3527819" y="649686"/>
            <a:ext cx="1114125" cy="2045788"/>
          </a:xfrm>
          <a:prstGeom prst="arc">
            <a:avLst>
              <a:gd name="adj1" fmla="val 16200000"/>
              <a:gd name="adj2" fmla="val 5211546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1" name="Arc 30"/>
          <p:cNvSpPr/>
          <p:nvPr/>
        </p:nvSpPr>
        <p:spPr>
          <a:xfrm rot="4164335">
            <a:off x="2476851" y="2043370"/>
            <a:ext cx="1114125" cy="2045788"/>
          </a:xfrm>
          <a:prstGeom prst="arc">
            <a:avLst>
              <a:gd name="adj1" fmla="val 16200000"/>
              <a:gd name="adj2" fmla="val 5211546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4" name="Freeform 6"/>
          <p:cNvSpPr>
            <a:spLocks noEditPoints="1"/>
          </p:cNvSpPr>
          <p:nvPr/>
        </p:nvSpPr>
        <p:spPr bwMode="auto">
          <a:xfrm>
            <a:off x="299897" y="2415045"/>
            <a:ext cx="1907668" cy="1905000"/>
          </a:xfrm>
          <a:custGeom>
            <a:avLst/>
            <a:gdLst>
              <a:gd name="T0" fmla="*/ 858 w 862"/>
              <a:gd name="T1" fmla="*/ 383 h 861"/>
              <a:gd name="T2" fmla="*/ 831 w 862"/>
              <a:gd name="T3" fmla="*/ 362 h 861"/>
              <a:gd name="T4" fmla="*/ 742 w 862"/>
              <a:gd name="T5" fmla="*/ 303 h 861"/>
              <a:gd name="T6" fmla="*/ 766 w 862"/>
              <a:gd name="T7" fmla="*/ 197 h 861"/>
              <a:gd name="T8" fmla="*/ 768 w 862"/>
              <a:gd name="T9" fmla="*/ 164 h 861"/>
              <a:gd name="T10" fmla="*/ 700 w 862"/>
              <a:gd name="T11" fmla="*/ 96 h 861"/>
              <a:gd name="T12" fmla="*/ 668 w 862"/>
              <a:gd name="T13" fmla="*/ 98 h 861"/>
              <a:gd name="T14" fmla="*/ 560 w 862"/>
              <a:gd name="T15" fmla="*/ 122 h 861"/>
              <a:gd name="T16" fmla="*/ 502 w 862"/>
              <a:gd name="T17" fmla="*/ 29 h 861"/>
              <a:gd name="T18" fmla="*/ 481 w 862"/>
              <a:gd name="T19" fmla="*/ 4 h 861"/>
              <a:gd name="T20" fmla="*/ 384 w 862"/>
              <a:gd name="T21" fmla="*/ 4 h 861"/>
              <a:gd name="T22" fmla="*/ 363 w 862"/>
              <a:gd name="T23" fmla="*/ 28 h 861"/>
              <a:gd name="T24" fmla="*/ 304 w 862"/>
              <a:gd name="T25" fmla="*/ 120 h 861"/>
              <a:gd name="T26" fmla="*/ 198 w 862"/>
              <a:gd name="T27" fmla="*/ 96 h 861"/>
              <a:gd name="T28" fmla="*/ 165 w 862"/>
              <a:gd name="T29" fmla="*/ 93 h 861"/>
              <a:gd name="T30" fmla="*/ 96 w 862"/>
              <a:gd name="T31" fmla="*/ 162 h 861"/>
              <a:gd name="T32" fmla="*/ 98 w 862"/>
              <a:gd name="T33" fmla="*/ 194 h 861"/>
              <a:gd name="T34" fmla="*/ 122 w 862"/>
              <a:gd name="T35" fmla="*/ 302 h 861"/>
              <a:gd name="T36" fmla="*/ 29 w 862"/>
              <a:gd name="T37" fmla="*/ 360 h 861"/>
              <a:gd name="T38" fmla="*/ 4 w 862"/>
              <a:gd name="T39" fmla="*/ 381 h 861"/>
              <a:gd name="T40" fmla="*/ 4 w 862"/>
              <a:gd name="T41" fmla="*/ 479 h 861"/>
              <a:gd name="T42" fmla="*/ 32 w 862"/>
              <a:gd name="T43" fmla="*/ 500 h 861"/>
              <a:gd name="T44" fmla="*/ 120 w 862"/>
              <a:gd name="T45" fmla="*/ 559 h 861"/>
              <a:gd name="T46" fmla="*/ 96 w 862"/>
              <a:gd name="T47" fmla="*/ 665 h 861"/>
              <a:gd name="T48" fmla="*/ 94 w 862"/>
              <a:gd name="T49" fmla="*/ 698 h 861"/>
              <a:gd name="T50" fmla="*/ 162 w 862"/>
              <a:gd name="T51" fmla="*/ 766 h 861"/>
              <a:gd name="T52" fmla="*/ 194 w 862"/>
              <a:gd name="T53" fmla="*/ 764 h 861"/>
              <a:gd name="T54" fmla="*/ 302 w 862"/>
              <a:gd name="T55" fmla="*/ 740 h 861"/>
              <a:gd name="T56" fmla="*/ 360 w 862"/>
              <a:gd name="T57" fmla="*/ 833 h 861"/>
              <a:gd name="T58" fmla="*/ 381 w 862"/>
              <a:gd name="T59" fmla="*/ 858 h 861"/>
              <a:gd name="T60" fmla="*/ 431 w 862"/>
              <a:gd name="T61" fmla="*/ 861 h 861"/>
              <a:gd name="T62" fmla="*/ 478 w 862"/>
              <a:gd name="T63" fmla="*/ 858 h 861"/>
              <a:gd name="T64" fmla="*/ 499 w 862"/>
              <a:gd name="T65" fmla="*/ 834 h 861"/>
              <a:gd name="T66" fmla="*/ 558 w 862"/>
              <a:gd name="T67" fmla="*/ 742 h 861"/>
              <a:gd name="T68" fmla="*/ 664 w 862"/>
              <a:gd name="T69" fmla="*/ 766 h 861"/>
              <a:gd name="T70" fmla="*/ 697 w 862"/>
              <a:gd name="T71" fmla="*/ 769 h 861"/>
              <a:gd name="T72" fmla="*/ 766 w 862"/>
              <a:gd name="T73" fmla="*/ 700 h 861"/>
              <a:gd name="T74" fmla="*/ 764 w 862"/>
              <a:gd name="T75" fmla="*/ 668 h 861"/>
              <a:gd name="T76" fmla="*/ 740 w 862"/>
              <a:gd name="T77" fmla="*/ 560 h 861"/>
              <a:gd name="T78" fmla="*/ 828 w 862"/>
              <a:gd name="T79" fmla="*/ 502 h 861"/>
              <a:gd name="T80" fmla="*/ 833 w 862"/>
              <a:gd name="T81" fmla="*/ 502 h 861"/>
              <a:gd name="T82" fmla="*/ 858 w 862"/>
              <a:gd name="T83" fmla="*/ 481 h 861"/>
              <a:gd name="T84" fmla="*/ 858 w 862"/>
              <a:gd name="T85" fmla="*/ 383 h 861"/>
              <a:gd name="T86" fmla="*/ 432 w 862"/>
              <a:gd name="T87" fmla="*/ 575 h 861"/>
              <a:gd name="T88" fmla="*/ 288 w 862"/>
              <a:gd name="T89" fmla="*/ 432 h 861"/>
              <a:gd name="T90" fmla="*/ 432 w 862"/>
              <a:gd name="T91" fmla="*/ 289 h 861"/>
              <a:gd name="T92" fmla="*/ 575 w 862"/>
              <a:gd name="T93" fmla="*/ 432 h 861"/>
              <a:gd name="T94" fmla="*/ 432 w 862"/>
              <a:gd name="T95" fmla="*/ 575 h 861"/>
              <a:gd name="T96" fmla="*/ 432 w 862"/>
              <a:gd name="T97" fmla="*/ 575 h 861"/>
              <a:gd name="T98" fmla="*/ 432 w 862"/>
              <a:gd name="T99" fmla="*/ 575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62" h="861">
                <a:moveTo>
                  <a:pt x="858" y="383"/>
                </a:moveTo>
                <a:cubicBezTo>
                  <a:pt x="857" y="371"/>
                  <a:pt x="843" y="362"/>
                  <a:pt x="831" y="362"/>
                </a:cubicBezTo>
                <a:cubicBezTo>
                  <a:pt x="791" y="362"/>
                  <a:pt x="756" y="339"/>
                  <a:pt x="742" y="303"/>
                </a:cubicBezTo>
                <a:cubicBezTo>
                  <a:pt x="727" y="267"/>
                  <a:pt x="736" y="224"/>
                  <a:pt x="766" y="197"/>
                </a:cubicBezTo>
                <a:cubicBezTo>
                  <a:pt x="775" y="188"/>
                  <a:pt x="776" y="174"/>
                  <a:pt x="768" y="164"/>
                </a:cubicBezTo>
                <a:cubicBezTo>
                  <a:pt x="748" y="139"/>
                  <a:pt x="725" y="116"/>
                  <a:pt x="700" y="96"/>
                </a:cubicBezTo>
                <a:cubicBezTo>
                  <a:pt x="690" y="88"/>
                  <a:pt x="676" y="89"/>
                  <a:pt x="668" y="98"/>
                </a:cubicBezTo>
                <a:cubicBezTo>
                  <a:pt x="642" y="127"/>
                  <a:pt x="596" y="137"/>
                  <a:pt x="560" y="122"/>
                </a:cubicBezTo>
                <a:cubicBezTo>
                  <a:pt x="523" y="107"/>
                  <a:pt x="500" y="69"/>
                  <a:pt x="502" y="29"/>
                </a:cubicBezTo>
                <a:cubicBezTo>
                  <a:pt x="503" y="16"/>
                  <a:pt x="494" y="5"/>
                  <a:pt x="481" y="4"/>
                </a:cubicBezTo>
                <a:cubicBezTo>
                  <a:pt x="449" y="0"/>
                  <a:pt x="417" y="0"/>
                  <a:pt x="384" y="4"/>
                </a:cubicBezTo>
                <a:cubicBezTo>
                  <a:pt x="372" y="5"/>
                  <a:pt x="363" y="16"/>
                  <a:pt x="363" y="28"/>
                </a:cubicBezTo>
                <a:cubicBezTo>
                  <a:pt x="364" y="68"/>
                  <a:pt x="341" y="105"/>
                  <a:pt x="304" y="120"/>
                </a:cubicBezTo>
                <a:cubicBezTo>
                  <a:pt x="269" y="134"/>
                  <a:pt x="223" y="124"/>
                  <a:pt x="198" y="96"/>
                </a:cubicBezTo>
                <a:cubicBezTo>
                  <a:pt x="189" y="86"/>
                  <a:pt x="175" y="85"/>
                  <a:pt x="165" y="93"/>
                </a:cubicBezTo>
                <a:cubicBezTo>
                  <a:pt x="139" y="113"/>
                  <a:pt x="116" y="136"/>
                  <a:pt x="96" y="162"/>
                </a:cubicBezTo>
                <a:cubicBezTo>
                  <a:pt x="88" y="172"/>
                  <a:pt x="89" y="186"/>
                  <a:pt x="98" y="194"/>
                </a:cubicBezTo>
                <a:cubicBezTo>
                  <a:pt x="128" y="222"/>
                  <a:pt x="138" y="265"/>
                  <a:pt x="122" y="302"/>
                </a:cubicBezTo>
                <a:cubicBezTo>
                  <a:pt x="107" y="337"/>
                  <a:pt x="71" y="360"/>
                  <a:pt x="29" y="360"/>
                </a:cubicBezTo>
                <a:cubicBezTo>
                  <a:pt x="15" y="359"/>
                  <a:pt x="5" y="369"/>
                  <a:pt x="4" y="381"/>
                </a:cubicBezTo>
                <a:cubicBezTo>
                  <a:pt x="0" y="413"/>
                  <a:pt x="0" y="446"/>
                  <a:pt x="4" y="479"/>
                </a:cubicBezTo>
                <a:cubicBezTo>
                  <a:pt x="5" y="491"/>
                  <a:pt x="20" y="500"/>
                  <a:pt x="32" y="500"/>
                </a:cubicBezTo>
                <a:cubicBezTo>
                  <a:pt x="69" y="499"/>
                  <a:pt x="105" y="522"/>
                  <a:pt x="120" y="559"/>
                </a:cubicBezTo>
                <a:cubicBezTo>
                  <a:pt x="135" y="596"/>
                  <a:pt x="126" y="638"/>
                  <a:pt x="96" y="665"/>
                </a:cubicBezTo>
                <a:cubicBezTo>
                  <a:pt x="87" y="674"/>
                  <a:pt x="86" y="688"/>
                  <a:pt x="94" y="698"/>
                </a:cubicBezTo>
                <a:cubicBezTo>
                  <a:pt x="114" y="723"/>
                  <a:pt x="137" y="746"/>
                  <a:pt x="162" y="766"/>
                </a:cubicBezTo>
                <a:cubicBezTo>
                  <a:pt x="172" y="774"/>
                  <a:pt x="186" y="773"/>
                  <a:pt x="194" y="764"/>
                </a:cubicBezTo>
                <a:cubicBezTo>
                  <a:pt x="220" y="735"/>
                  <a:pt x="266" y="725"/>
                  <a:pt x="302" y="740"/>
                </a:cubicBezTo>
                <a:cubicBezTo>
                  <a:pt x="339" y="755"/>
                  <a:pt x="362" y="793"/>
                  <a:pt x="360" y="833"/>
                </a:cubicBezTo>
                <a:cubicBezTo>
                  <a:pt x="359" y="846"/>
                  <a:pt x="368" y="857"/>
                  <a:pt x="381" y="858"/>
                </a:cubicBezTo>
                <a:cubicBezTo>
                  <a:pt x="397" y="860"/>
                  <a:pt x="414" y="861"/>
                  <a:pt x="431" y="861"/>
                </a:cubicBezTo>
                <a:cubicBezTo>
                  <a:pt x="446" y="861"/>
                  <a:pt x="462" y="860"/>
                  <a:pt x="478" y="858"/>
                </a:cubicBezTo>
                <a:cubicBezTo>
                  <a:pt x="490" y="857"/>
                  <a:pt x="499" y="846"/>
                  <a:pt x="499" y="834"/>
                </a:cubicBezTo>
                <a:cubicBezTo>
                  <a:pt x="498" y="794"/>
                  <a:pt x="521" y="757"/>
                  <a:pt x="558" y="742"/>
                </a:cubicBezTo>
                <a:cubicBezTo>
                  <a:pt x="593" y="728"/>
                  <a:pt x="639" y="738"/>
                  <a:pt x="664" y="766"/>
                </a:cubicBezTo>
                <a:cubicBezTo>
                  <a:pt x="673" y="776"/>
                  <a:pt x="687" y="777"/>
                  <a:pt x="697" y="769"/>
                </a:cubicBezTo>
                <a:cubicBezTo>
                  <a:pt x="723" y="749"/>
                  <a:pt x="746" y="726"/>
                  <a:pt x="766" y="700"/>
                </a:cubicBezTo>
                <a:cubicBezTo>
                  <a:pt x="774" y="690"/>
                  <a:pt x="773" y="676"/>
                  <a:pt x="764" y="668"/>
                </a:cubicBezTo>
                <a:cubicBezTo>
                  <a:pt x="734" y="640"/>
                  <a:pt x="724" y="597"/>
                  <a:pt x="740" y="560"/>
                </a:cubicBezTo>
                <a:cubicBezTo>
                  <a:pt x="754" y="525"/>
                  <a:pt x="790" y="502"/>
                  <a:pt x="828" y="502"/>
                </a:cubicBezTo>
                <a:cubicBezTo>
                  <a:pt x="833" y="502"/>
                  <a:pt x="833" y="502"/>
                  <a:pt x="833" y="502"/>
                </a:cubicBezTo>
                <a:cubicBezTo>
                  <a:pt x="845" y="503"/>
                  <a:pt x="857" y="494"/>
                  <a:pt x="858" y="481"/>
                </a:cubicBezTo>
                <a:cubicBezTo>
                  <a:pt x="862" y="449"/>
                  <a:pt x="862" y="416"/>
                  <a:pt x="858" y="383"/>
                </a:cubicBezTo>
                <a:close/>
                <a:moveTo>
                  <a:pt x="432" y="575"/>
                </a:moveTo>
                <a:cubicBezTo>
                  <a:pt x="353" y="575"/>
                  <a:pt x="288" y="511"/>
                  <a:pt x="288" y="432"/>
                </a:cubicBezTo>
                <a:cubicBezTo>
                  <a:pt x="288" y="353"/>
                  <a:pt x="353" y="289"/>
                  <a:pt x="432" y="289"/>
                </a:cubicBezTo>
                <a:cubicBezTo>
                  <a:pt x="511" y="289"/>
                  <a:pt x="575" y="353"/>
                  <a:pt x="575" y="432"/>
                </a:cubicBezTo>
                <a:cubicBezTo>
                  <a:pt x="575" y="511"/>
                  <a:pt x="511" y="575"/>
                  <a:pt x="432" y="575"/>
                </a:cubicBezTo>
                <a:close/>
                <a:moveTo>
                  <a:pt x="432" y="575"/>
                </a:moveTo>
                <a:cubicBezTo>
                  <a:pt x="432" y="575"/>
                  <a:pt x="432" y="575"/>
                  <a:pt x="432" y="575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6"/>
          <p:cNvSpPr>
            <a:spLocks noEditPoints="1"/>
          </p:cNvSpPr>
          <p:nvPr/>
        </p:nvSpPr>
        <p:spPr bwMode="auto">
          <a:xfrm>
            <a:off x="1508328" y="1613810"/>
            <a:ext cx="1142998" cy="1141405"/>
          </a:xfrm>
          <a:custGeom>
            <a:avLst/>
            <a:gdLst>
              <a:gd name="T0" fmla="*/ 858 w 862"/>
              <a:gd name="T1" fmla="*/ 383 h 861"/>
              <a:gd name="T2" fmla="*/ 831 w 862"/>
              <a:gd name="T3" fmla="*/ 362 h 861"/>
              <a:gd name="T4" fmla="*/ 742 w 862"/>
              <a:gd name="T5" fmla="*/ 303 h 861"/>
              <a:gd name="T6" fmla="*/ 766 w 862"/>
              <a:gd name="T7" fmla="*/ 197 h 861"/>
              <a:gd name="T8" fmla="*/ 768 w 862"/>
              <a:gd name="T9" fmla="*/ 164 h 861"/>
              <a:gd name="T10" fmla="*/ 700 w 862"/>
              <a:gd name="T11" fmla="*/ 96 h 861"/>
              <a:gd name="T12" fmla="*/ 668 w 862"/>
              <a:gd name="T13" fmla="*/ 98 h 861"/>
              <a:gd name="T14" fmla="*/ 560 w 862"/>
              <a:gd name="T15" fmla="*/ 122 h 861"/>
              <a:gd name="T16" fmla="*/ 502 w 862"/>
              <a:gd name="T17" fmla="*/ 29 h 861"/>
              <a:gd name="T18" fmla="*/ 481 w 862"/>
              <a:gd name="T19" fmla="*/ 4 h 861"/>
              <a:gd name="T20" fmla="*/ 384 w 862"/>
              <a:gd name="T21" fmla="*/ 4 h 861"/>
              <a:gd name="T22" fmla="*/ 363 w 862"/>
              <a:gd name="T23" fmla="*/ 28 h 861"/>
              <a:gd name="T24" fmla="*/ 304 w 862"/>
              <a:gd name="T25" fmla="*/ 120 h 861"/>
              <a:gd name="T26" fmla="*/ 198 w 862"/>
              <a:gd name="T27" fmla="*/ 96 h 861"/>
              <a:gd name="T28" fmla="*/ 165 w 862"/>
              <a:gd name="T29" fmla="*/ 93 h 861"/>
              <a:gd name="T30" fmla="*/ 96 w 862"/>
              <a:gd name="T31" fmla="*/ 162 h 861"/>
              <a:gd name="T32" fmla="*/ 98 w 862"/>
              <a:gd name="T33" fmla="*/ 194 h 861"/>
              <a:gd name="T34" fmla="*/ 122 w 862"/>
              <a:gd name="T35" fmla="*/ 302 h 861"/>
              <a:gd name="T36" fmla="*/ 29 w 862"/>
              <a:gd name="T37" fmla="*/ 360 h 861"/>
              <a:gd name="T38" fmla="*/ 4 w 862"/>
              <a:gd name="T39" fmla="*/ 381 h 861"/>
              <a:gd name="T40" fmla="*/ 4 w 862"/>
              <a:gd name="T41" fmla="*/ 479 h 861"/>
              <a:gd name="T42" fmla="*/ 32 w 862"/>
              <a:gd name="T43" fmla="*/ 500 h 861"/>
              <a:gd name="T44" fmla="*/ 120 w 862"/>
              <a:gd name="T45" fmla="*/ 559 h 861"/>
              <a:gd name="T46" fmla="*/ 96 w 862"/>
              <a:gd name="T47" fmla="*/ 665 h 861"/>
              <a:gd name="T48" fmla="*/ 94 w 862"/>
              <a:gd name="T49" fmla="*/ 698 h 861"/>
              <a:gd name="T50" fmla="*/ 162 w 862"/>
              <a:gd name="T51" fmla="*/ 766 h 861"/>
              <a:gd name="T52" fmla="*/ 194 w 862"/>
              <a:gd name="T53" fmla="*/ 764 h 861"/>
              <a:gd name="T54" fmla="*/ 302 w 862"/>
              <a:gd name="T55" fmla="*/ 740 h 861"/>
              <a:gd name="T56" fmla="*/ 360 w 862"/>
              <a:gd name="T57" fmla="*/ 833 h 861"/>
              <a:gd name="T58" fmla="*/ 381 w 862"/>
              <a:gd name="T59" fmla="*/ 858 h 861"/>
              <a:gd name="T60" fmla="*/ 431 w 862"/>
              <a:gd name="T61" fmla="*/ 861 h 861"/>
              <a:gd name="T62" fmla="*/ 478 w 862"/>
              <a:gd name="T63" fmla="*/ 858 h 861"/>
              <a:gd name="T64" fmla="*/ 499 w 862"/>
              <a:gd name="T65" fmla="*/ 834 h 861"/>
              <a:gd name="T66" fmla="*/ 558 w 862"/>
              <a:gd name="T67" fmla="*/ 742 h 861"/>
              <a:gd name="T68" fmla="*/ 664 w 862"/>
              <a:gd name="T69" fmla="*/ 766 h 861"/>
              <a:gd name="T70" fmla="*/ 697 w 862"/>
              <a:gd name="T71" fmla="*/ 769 h 861"/>
              <a:gd name="T72" fmla="*/ 766 w 862"/>
              <a:gd name="T73" fmla="*/ 700 h 861"/>
              <a:gd name="T74" fmla="*/ 764 w 862"/>
              <a:gd name="T75" fmla="*/ 668 h 861"/>
              <a:gd name="T76" fmla="*/ 740 w 862"/>
              <a:gd name="T77" fmla="*/ 560 h 861"/>
              <a:gd name="T78" fmla="*/ 828 w 862"/>
              <a:gd name="T79" fmla="*/ 502 h 861"/>
              <a:gd name="T80" fmla="*/ 833 w 862"/>
              <a:gd name="T81" fmla="*/ 502 h 861"/>
              <a:gd name="T82" fmla="*/ 858 w 862"/>
              <a:gd name="T83" fmla="*/ 481 h 861"/>
              <a:gd name="T84" fmla="*/ 858 w 862"/>
              <a:gd name="T85" fmla="*/ 383 h 861"/>
              <a:gd name="T86" fmla="*/ 432 w 862"/>
              <a:gd name="T87" fmla="*/ 575 h 861"/>
              <a:gd name="T88" fmla="*/ 288 w 862"/>
              <a:gd name="T89" fmla="*/ 432 h 861"/>
              <a:gd name="T90" fmla="*/ 432 w 862"/>
              <a:gd name="T91" fmla="*/ 289 h 861"/>
              <a:gd name="T92" fmla="*/ 575 w 862"/>
              <a:gd name="T93" fmla="*/ 432 h 861"/>
              <a:gd name="T94" fmla="*/ 432 w 862"/>
              <a:gd name="T95" fmla="*/ 575 h 861"/>
              <a:gd name="T96" fmla="*/ 432 w 862"/>
              <a:gd name="T97" fmla="*/ 575 h 861"/>
              <a:gd name="T98" fmla="*/ 432 w 862"/>
              <a:gd name="T99" fmla="*/ 575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62" h="861">
                <a:moveTo>
                  <a:pt x="858" y="383"/>
                </a:moveTo>
                <a:cubicBezTo>
                  <a:pt x="857" y="371"/>
                  <a:pt x="843" y="362"/>
                  <a:pt x="831" y="362"/>
                </a:cubicBezTo>
                <a:cubicBezTo>
                  <a:pt x="791" y="362"/>
                  <a:pt x="756" y="339"/>
                  <a:pt x="742" y="303"/>
                </a:cubicBezTo>
                <a:cubicBezTo>
                  <a:pt x="727" y="267"/>
                  <a:pt x="736" y="224"/>
                  <a:pt x="766" y="197"/>
                </a:cubicBezTo>
                <a:cubicBezTo>
                  <a:pt x="775" y="188"/>
                  <a:pt x="776" y="174"/>
                  <a:pt x="768" y="164"/>
                </a:cubicBezTo>
                <a:cubicBezTo>
                  <a:pt x="748" y="139"/>
                  <a:pt x="725" y="116"/>
                  <a:pt x="700" y="96"/>
                </a:cubicBezTo>
                <a:cubicBezTo>
                  <a:pt x="690" y="88"/>
                  <a:pt x="676" y="89"/>
                  <a:pt x="668" y="98"/>
                </a:cubicBezTo>
                <a:cubicBezTo>
                  <a:pt x="642" y="127"/>
                  <a:pt x="596" y="137"/>
                  <a:pt x="560" y="122"/>
                </a:cubicBezTo>
                <a:cubicBezTo>
                  <a:pt x="523" y="107"/>
                  <a:pt x="500" y="69"/>
                  <a:pt x="502" y="29"/>
                </a:cubicBezTo>
                <a:cubicBezTo>
                  <a:pt x="503" y="16"/>
                  <a:pt x="494" y="5"/>
                  <a:pt x="481" y="4"/>
                </a:cubicBezTo>
                <a:cubicBezTo>
                  <a:pt x="449" y="0"/>
                  <a:pt x="417" y="0"/>
                  <a:pt x="384" y="4"/>
                </a:cubicBezTo>
                <a:cubicBezTo>
                  <a:pt x="372" y="5"/>
                  <a:pt x="363" y="16"/>
                  <a:pt x="363" y="28"/>
                </a:cubicBezTo>
                <a:cubicBezTo>
                  <a:pt x="364" y="68"/>
                  <a:pt x="341" y="105"/>
                  <a:pt x="304" y="120"/>
                </a:cubicBezTo>
                <a:cubicBezTo>
                  <a:pt x="269" y="134"/>
                  <a:pt x="223" y="124"/>
                  <a:pt x="198" y="96"/>
                </a:cubicBezTo>
                <a:cubicBezTo>
                  <a:pt x="189" y="86"/>
                  <a:pt x="175" y="85"/>
                  <a:pt x="165" y="93"/>
                </a:cubicBezTo>
                <a:cubicBezTo>
                  <a:pt x="139" y="113"/>
                  <a:pt x="116" y="136"/>
                  <a:pt x="96" y="162"/>
                </a:cubicBezTo>
                <a:cubicBezTo>
                  <a:pt x="88" y="172"/>
                  <a:pt x="89" y="186"/>
                  <a:pt x="98" y="194"/>
                </a:cubicBezTo>
                <a:cubicBezTo>
                  <a:pt x="128" y="222"/>
                  <a:pt x="138" y="265"/>
                  <a:pt x="122" y="302"/>
                </a:cubicBezTo>
                <a:cubicBezTo>
                  <a:pt x="107" y="337"/>
                  <a:pt x="71" y="360"/>
                  <a:pt x="29" y="360"/>
                </a:cubicBezTo>
                <a:cubicBezTo>
                  <a:pt x="15" y="359"/>
                  <a:pt x="5" y="369"/>
                  <a:pt x="4" y="381"/>
                </a:cubicBezTo>
                <a:cubicBezTo>
                  <a:pt x="0" y="413"/>
                  <a:pt x="0" y="446"/>
                  <a:pt x="4" y="479"/>
                </a:cubicBezTo>
                <a:cubicBezTo>
                  <a:pt x="5" y="491"/>
                  <a:pt x="20" y="500"/>
                  <a:pt x="32" y="500"/>
                </a:cubicBezTo>
                <a:cubicBezTo>
                  <a:pt x="69" y="499"/>
                  <a:pt x="105" y="522"/>
                  <a:pt x="120" y="559"/>
                </a:cubicBezTo>
                <a:cubicBezTo>
                  <a:pt x="135" y="596"/>
                  <a:pt x="126" y="638"/>
                  <a:pt x="96" y="665"/>
                </a:cubicBezTo>
                <a:cubicBezTo>
                  <a:pt x="87" y="674"/>
                  <a:pt x="86" y="688"/>
                  <a:pt x="94" y="698"/>
                </a:cubicBezTo>
                <a:cubicBezTo>
                  <a:pt x="114" y="723"/>
                  <a:pt x="137" y="746"/>
                  <a:pt x="162" y="766"/>
                </a:cubicBezTo>
                <a:cubicBezTo>
                  <a:pt x="172" y="774"/>
                  <a:pt x="186" y="773"/>
                  <a:pt x="194" y="764"/>
                </a:cubicBezTo>
                <a:cubicBezTo>
                  <a:pt x="220" y="735"/>
                  <a:pt x="266" y="725"/>
                  <a:pt x="302" y="740"/>
                </a:cubicBezTo>
                <a:cubicBezTo>
                  <a:pt x="339" y="755"/>
                  <a:pt x="362" y="793"/>
                  <a:pt x="360" y="833"/>
                </a:cubicBezTo>
                <a:cubicBezTo>
                  <a:pt x="359" y="846"/>
                  <a:pt x="368" y="857"/>
                  <a:pt x="381" y="858"/>
                </a:cubicBezTo>
                <a:cubicBezTo>
                  <a:pt x="397" y="860"/>
                  <a:pt x="414" y="861"/>
                  <a:pt x="431" y="861"/>
                </a:cubicBezTo>
                <a:cubicBezTo>
                  <a:pt x="446" y="861"/>
                  <a:pt x="462" y="860"/>
                  <a:pt x="478" y="858"/>
                </a:cubicBezTo>
                <a:cubicBezTo>
                  <a:pt x="490" y="857"/>
                  <a:pt x="499" y="846"/>
                  <a:pt x="499" y="834"/>
                </a:cubicBezTo>
                <a:cubicBezTo>
                  <a:pt x="498" y="794"/>
                  <a:pt x="521" y="757"/>
                  <a:pt x="558" y="742"/>
                </a:cubicBezTo>
                <a:cubicBezTo>
                  <a:pt x="593" y="728"/>
                  <a:pt x="639" y="738"/>
                  <a:pt x="664" y="766"/>
                </a:cubicBezTo>
                <a:cubicBezTo>
                  <a:pt x="673" y="776"/>
                  <a:pt x="687" y="777"/>
                  <a:pt x="697" y="769"/>
                </a:cubicBezTo>
                <a:cubicBezTo>
                  <a:pt x="723" y="749"/>
                  <a:pt x="746" y="726"/>
                  <a:pt x="766" y="700"/>
                </a:cubicBezTo>
                <a:cubicBezTo>
                  <a:pt x="774" y="690"/>
                  <a:pt x="773" y="676"/>
                  <a:pt x="764" y="668"/>
                </a:cubicBezTo>
                <a:cubicBezTo>
                  <a:pt x="734" y="640"/>
                  <a:pt x="724" y="597"/>
                  <a:pt x="740" y="560"/>
                </a:cubicBezTo>
                <a:cubicBezTo>
                  <a:pt x="754" y="525"/>
                  <a:pt x="790" y="502"/>
                  <a:pt x="828" y="502"/>
                </a:cubicBezTo>
                <a:cubicBezTo>
                  <a:pt x="833" y="502"/>
                  <a:pt x="833" y="502"/>
                  <a:pt x="833" y="502"/>
                </a:cubicBezTo>
                <a:cubicBezTo>
                  <a:pt x="845" y="503"/>
                  <a:pt x="857" y="494"/>
                  <a:pt x="858" y="481"/>
                </a:cubicBezTo>
                <a:cubicBezTo>
                  <a:pt x="862" y="449"/>
                  <a:pt x="862" y="416"/>
                  <a:pt x="858" y="383"/>
                </a:cubicBezTo>
                <a:close/>
                <a:moveTo>
                  <a:pt x="432" y="575"/>
                </a:moveTo>
                <a:cubicBezTo>
                  <a:pt x="353" y="575"/>
                  <a:pt x="288" y="511"/>
                  <a:pt x="288" y="432"/>
                </a:cubicBezTo>
                <a:cubicBezTo>
                  <a:pt x="288" y="353"/>
                  <a:pt x="353" y="289"/>
                  <a:pt x="432" y="289"/>
                </a:cubicBezTo>
                <a:cubicBezTo>
                  <a:pt x="511" y="289"/>
                  <a:pt x="575" y="353"/>
                  <a:pt x="575" y="432"/>
                </a:cubicBezTo>
                <a:cubicBezTo>
                  <a:pt x="575" y="511"/>
                  <a:pt x="511" y="575"/>
                  <a:pt x="432" y="575"/>
                </a:cubicBezTo>
                <a:close/>
                <a:moveTo>
                  <a:pt x="432" y="575"/>
                </a:moveTo>
                <a:cubicBezTo>
                  <a:pt x="432" y="575"/>
                  <a:pt x="432" y="575"/>
                  <a:pt x="432" y="575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>
            <a:off x="2590809" y="1936657"/>
            <a:ext cx="944628" cy="943306"/>
          </a:xfrm>
          <a:custGeom>
            <a:avLst/>
            <a:gdLst>
              <a:gd name="T0" fmla="*/ 858 w 862"/>
              <a:gd name="T1" fmla="*/ 383 h 861"/>
              <a:gd name="T2" fmla="*/ 831 w 862"/>
              <a:gd name="T3" fmla="*/ 362 h 861"/>
              <a:gd name="T4" fmla="*/ 742 w 862"/>
              <a:gd name="T5" fmla="*/ 303 h 861"/>
              <a:gd name="T6" fmla="*/ 766 w 862"/>
              <a:gd name="T7" fmla="*/ 197 h 861"/>
              <a:gd name="T8" fmla="*/ 768 w 862"/>
              <a:gd name="T9" fmla="*/ 164 h 861"/>
              <a:gd name="T10" fmla="*/ 700 w 862"/>
              <a:gd name="T11" fmla="*/ 96 h 861"/>
              <a:gd name="T12" fmla="*/ 668 w 862"/>
              <a:gd name="T13" fmla="*/ 98 h 861"/>
              <a:gd name="T14" fmla="*/ 560 w 862"/>
              <a:gd name="T15" fmla="*/ 122 h 861"/>
              <a:gd name="T16" fmla="*/ 502 w 862"/>
              <a:gd name="T17" fmla="*/ 29 h 861"/>
              <a:gd name="T18" fmla="*/ 481 w 862"/>
              <a:gd name="T19" fmla="*/ 4 h 861"/>
              <a:gd name="T20" fmla="*/ 384 w 862"/>
              <a:gd name="T21" fmla="*/ 4 h 861"/>
              <a:gd name="T22" fmla="*/ 363 w 862"/>
              <a:gd name="T23" fmla="*/ 28 h 861"/>
              <a:gd name="T24" fmla="*/ 304 w 862"/>
              <a:gd name="T25" fmla="*/ 120 h 861"/>
              <a:gd name="T26" fmla="*/ 198 w 862"/>
              <a:gd name="T27" fmla="*/ 96 h 861"/>
              <a:gd name="T28" fmla="*/ 165 w 862"/>
              <a:gd name="T29" fmla="*/ 93 h 861"/>
              <a:gd name="T30" fmla="*/ 96 w 862"/>
              <a:gd name="T31" fmla="*/ 162 h 861"/>
              <a:gd name="T32" fmla="*/ 98 w 862"/>
              <a:gd name="T33" fmla="*/ 194 h 861"/>
              <a:gd name="T34" fmla="*/ 122 w 862"/>
              <a:gd name="T35" fmla="*/ 302 h 861"/>
              <a:gd name="T36" fmla="*/ 29 w 862"/>
              <a:gd name="T37" fmla="*/ 360 h 861"/>
              <a:gd name="T38" fmla="*/ 4 w 862"/>
              <a:gd name="T39" fmla="*/ 381 h 861"/>
              <a:gd name="T40" fmla="*/ 4 w 862"/>
              <a:gd name="T41" fmla="*/ 479 h 861"/>
              <a:gd name="T42" fmla="*/ 32 w 862"/>
              <a:gd name="T43" fmla="*/ 500 h 861"/>
              <a:gd name="T44" fmla="*/ 120 w 862"/>
              <a:gd name="T45" fmla="*/ 559 h 861"/>
              <a:gd name="T46" fmla="*/ 96 w 862"/>
              <a:gd name="T47" fmla="*/ 665 h 861"/>
              <a:gd name="T48" fmla="*/ 94 w 862"/>
              <a:gd name="T49" fmla="*/ 698 h 861"/>
              <a:gd name="T50" fmla="*/ 162 w 862"/>
              <a:gd name="T51" fmla="*/ 766 h 861"/>
              <a:gd name="T52" fmla="*/ 194 w 862"/>
              <a:gd name="T53" fmla="*/ 764 h 861"/>
              <a:gd name="T54" fmla="*/ 302 w 862"/>
              <a:gd name="T55" fmla="*/ 740 h 861"/>
              <a:gd name="T56" fmla="*/ 360 w 862"/>
              <a:gd name="T57" fmla="*/ 833 h 861"/>
              <a:gd name="T58" fmla="*/ 381 w 862"/>
              <a:gd name="T59" fmla="*/ 858 h 861"/>
              <a:gd name="T60" fmla="*/ 431 w 862"/>
              <a:gd name="T61" fmla="*/ 861 h 861"/>
              <a:gd name="T62" fmla="*/ 478 w 862"/>
              <a:gd name="T63" fmla="*/ 858 h 861"/>
              <a:gd name="T64" fmla="*/ 499 w 862"/>
              <a:gd name="T65" fmla="*/ 834 h 861"/>
              <a:gd name="T66" fmla="*/ 558 w 862"/>
              <a:gd name="T67" fmla="*/ 742 h 861"/>
              <a:gd name="T68" fmla="*/ 664 w 862"/>
              <a:gd name="T69" fmla="*/ 766 h 861"/>
              <a:gd name="T70" fmla="*/ 697 w 862"/>
              <a:gd name="T71" fmla="*/ 769 h 861"/>
              <a:gd name="T72" fmla="*/ 766 w 862"/>
              <a:gd name="T73" fmla="*/ 700 h 861"/>
              <a:gd name="T74" fmla="*/ 764 w 862"/>
              <a:gd name="T75" fmla="*/ 668 h 861"/>
              <a:gd name="T76" fmla="*/ 740 w 862"/>
              <a:gd name="T77" fmla="*/ 560 h 861"/>
              <a:gd name="T78" fmla="*/ 828 w 862"/>
              <a:gd name="T79" fmla="*/ 502 h 861"/>
              <a:gd name="T80" fmla="*/ 833 w 862"/>
              <a:gd name="T81" fmla="*/ 502 h 861"/>
              <a:gd name="T82" fmla="*/ 858 w 862"/>
              <a:gd name="T83" fmla="*/ 481 h 861"/>
              <a:gd name="T84" fmla="*/ 858 w 862"/>
              <a:gd name="T85" fmla="*/ 383 h 861"/>
              <a:gd name="T86" fmla="*/ 432 w 862"/>
              <a:gd name="T87" fmla="*/ 575 h 861"/>
              <a:gd name="T88" fmla="*/ 288 w 862"/>
              <a:gd name="T89" fmla="*/ 432 h 861"/>
              <a:gd name="T90" fmla="*/ 432 w 862"/>
              <a:gd name="T91" fmla="*/ 289 h 861"/>
              <a:gd name="T92" fmla="*/ 575 w 862"/>
              <a:gd name="T93" fmla="*/ 432 h 861"/>
              <a:gd name="T94" fmla="*/ 432 w 862"/>
              <a:gd name="T95" fmla="*/ 575 h 861"/>
              <a:gd name="T96" fmla="*/ 432 w 862"/>
              <a:gd name="T97" fmla="*/ 575 h 861"/>
              <a:gd name="T98" fmla="*/ 432 w 862"/>
              <a:gd name="T99" fmla="*/ 575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62" h="861">
                <a:moveTo>
                  <a:pt x="858" y="383"/>
                </a:moveTo>
                <a:cubicBezTo>
                  <a:pt x="857" y="371"/>
                  <a:pt x="843" y="362"/>
                  <a:pt x="831" y="362"/>
                </a:cubicBezTo>
                <a:cubicBezTo>
                  <a:pt x="791" y="362"/>
                  <a:pt x="756" y="339"/>
                  <a:pt x="742" y="303"/>
                </a:cubicBezTo>
                <a:cubicBezTo>
                  <a:pt x="727" y="267"/>
                  <a:pt x="736" y="224"/>
                  <a:pt x="766" y="197"/>
                </a:cubicBezTo>
                <a:cubicBezTo>
                  <a:pt x="775" y="188"/>
                  <a:pt x="776" y="174"/>
                  <a:pt x="768" y="164"/>
                </a:cubicBezTo>
                <a:cubicBezTo>
                  <a:pt x="748" y="139"/>
                  <a:pt x="725" y="116"/>
                  <a:pt x="700" y="96"/>
                </a:cubicBezTo>
                <a:cubicBezTo>
                  <a:pt x="690" y="88"/>
                  <a:pt x="676" y="89"/>
                  <a:pt x="668" y="98"/>
                </a:cubicBezTo>
                <a:cubicBezTo>
                  <a:pt x="642" y="127"/>
                  <a:pt x="596" y="137"/>
                  <a:pt x="560" y="122"/>
                </a:cubicBezTo>
                <a:cubicBezTo>
                  <a:pt x="523" y="107"/>
                  <a:pt x="500" y="69"/>
                  <a:pt x="502" y="29"/>
                </a:cubicBezTo>
                <a:cubicBezTo>
                  <a:pt x="503" y="16"/>
                  <a:pt x="494" y="5"/>
                  <a:pt x="481" y="4"/>
                </a:cubicBezTo>
                <a:cubicBezTo>
                  <a:pt x="449" y="0"/>
                  <a:pt x="417" y="0"/>
                  <a:pt x="384" y="4"/>
                </a:cubicBezTo>
                <a:cubicBezTo>
                  <a:pt x="372" y="5"/>
                  <a:pt x="363" y="16"/>
                  <a:pt x="363" y="28"/>
                </a:cubicBezTo>
                <a:cubicBezTo>
                  <a:pt x="364" y="68"/>
                  <a:pt x="341" y="105"/>
                  <a:pt x="304" y="120"/>
                </a:cubicBezTo>
                <a:cubicBezTo>
                  <a:pt x="269" y="134"/>
                  <a:pt x="223" y="124"/>
                  <a:pt x="198" y="96"/>
                </a:cubicBezTo>
                <a:cubicBezTo>
                  <a:pt x="189" y="86"/>
                  <a:pt x="175" y="85"/>
                  <a:pt x="165" y="93"/>
                </a:cubicBezTo>
                <a:cubicBezTo>
                  <a:pt x="139" y="113"/>
                  <a:pt x="116" y="136"/>
                  <a:pt x="96" y="162"/>
                </a:cubicBezTo>
                <a:cubicBezTo>
                  <a:pt x="88" y="172"/>
                  <a:pt x="89" y="186"/>
                  <a:pt x="98" y="194"/>
                </a:cubicBezTo>
                <a:cubicBezTo>
                  <a:pt x="128" y="222"/>
                  <a:pt x="138" y="265"/>
                  <a:pt x="122" y="302"/>
                </a:cubicBezTo>
                <a:cubicBezTo>
                  <a:pt x="107" y="337"/>
                  <a:pt x="71" y="360"/>
                  <a:pt x="29" y="360"/>
                </a:cubicBezTo>
                <a:cubicBezTo>
                  <a:pt x="15" y="359"/>
                  <a:pt x="5" y="369"/>
                  <a:pt x="4" y="381"/>
                </a:cubicBezTo>
                <a:cubicBezTo>
                  <a:pt x="0" y="413"/>
                  <a:pt x="0" y="446"/>
                  <a:pt x="4" y="479"/>
                </a:cubicBezTo>
                <a:cubicBezTo>
                  <a:pt x="5" y="491"/>
                  <a:pt x="20" y="500"/>
                  <a:pt x="32" y="500"/>
                </a:cubicBezTo>
                <a:cubicBezTo>
                  <a:pt x="69" y="499"/>
                  <a:pt x="105" y="522"/>
                  <a:pt x="120" y="559"/>
                </a:cubicBezTo>
                <a:cubicBezTo>
                  <a:pt x="135" y="596"/>
                  <a:pt x="126" y="638"/>
                  <a:pt x="96" y="665"/>
                </a:cubicBezTo>
                <a:cubicBezTo>
                  <a:pt x="87" y="674"/>
                  <a:pt x="86" y="688"/>
                  <a:pt x="94" y="698"/>
                </a:cubicBezTo>
                <a:cubicBezTo>
                  <a:pt x="114" y="723"/>
                  <a:pt x="137" y="746"/>
                  <a:pt x="162" y="766"/>
                </a:cubicBezTo>
                <a:cubicBezTo>
                  <a:pt x="172" y="774"/>
                  <a:pt x="186" y="773"/>
                  <a:pt x="194" y="764"/>
                </a:cubicBezTo>
                <a:cubicBezTo>
                  <a:pt x="220" y="735"/>
                  <a:pt x="266" y="725"/>
                  <a:pt x="302" y="740"/>
                </a:cubicBezTo>
                <a:cubicBezTo>
                  <a:pt x="339" y="755"/>
                  <a:pt x="362" y="793"/>
                  <a:pt x="360" y="833"/>
                </a:cubicBezTo>
                <a:cubicBezTo>
                  <a:pt x="359" y="846"/>
                  <a:pt x="368" y="857"/>
                  <a:pt x="381" y="858"/>
                </a:cubicBezTo>
                <a:cubicBezTo>
                  <a:pt x="397" y="860"/>
                  <a:pt x="414" y="861"/>
                  <a:pt x="431" y="861"/>
                </a:cubicBezTo>
                <a:cubicBezTo>
                  <a:pt x="446" y="861"/>
                  <a:pt x="462" y="860"/>
                  <a:pt x="478" y="858"/>
                </a:cubicBezTo>
                <a:cubicBezTo>
                  <a:pt x="490" y="857"/>
                  <a:pt x="499" y="846"/>
                  <a:pt x="499" y="834"/>
                </a:cubicBezTo>
                <a:cubicBezTo>
                  <a:pt x="498" y="794"/>
                  <a:pt x="521" y="757"/>
                  <a:pt x="558" y="742"/>
                </a:cubicBezTo>
                <a:cubicBezTo>
                  <a:pt x="593" y="728"/>
                  <a:pt x="639" y="738"/>
                  <a:pt x="664" y="766"/>
                </a:cubicBezTo>
                <a:cubicBezTo>
                  <a:pt x="673" y="776"/>
                  <a:pt x="687" y="777"/>
                  <a:pt x="697" y="769"/>
                </a:cubicBezTo>
                <a:cubicBezTo>
                  <a:pt x="723" y="749"/>
                  <a:pt x="746" y="726"/>
                  <a:pt x="766" y="700"/>
                </a:cubicBezTo>
                <a:cubicBezTo>
                  <a:pt x="774" y="690"/>
                  <a:pt x="773" y="676"/>
                  <a:pt x="764" y="668"/>
                </a:cubicBezTo>
                <a:cubicBezTo>
                  <a:pt x="734" y="640"/>
                  <a:pt x="724" y="597"/>
                  <a:pt x="740" y="560"/>
                </a:cubicBezTo>
                <a:cubicBezTo>
                  <a:pt x="754" y="525"/>
                  <a:pt x="790" y="502"/>
                  <a:pt x="828" y="502"/>
                </a:cubicBezTo>
                <a:cubicBezTo>
                  <a:pt x="833" y="502"/>
                  <a:pt x="833" y="502"/>
                  <a:pt x="833" y="502"/>
                </a:cubicBezTo>
                <a:cubicBezTo>
                  <a:pt x="845" y="503"/>
                  <a:pt x="857" y="494"/>
                  <a:pt x="858" y="481"/>
                </a:cubicBezTo>
                <a:cubicBezTo>
                  <a:pt x="862" y="449"/>
                  <a:pt x="862" y="416"/>
                  <a:pt x="858" y="383"/>
                </a:cubicBezTo>
                <a:close/>
                <a:moveTo>
                  <a:pt x="432" y="575"/>
                </a:moveTo>
                <a:cubicBezTo>
                  <a:pt x="353" y="575"/>
                  <a:pt x="288" y="511"/>
                  <a:pt x="288" y="432"/>
                </a:cubicBezTo>
                <a:cubicBezTo>
                  <a:pt x="288" y="353"/>
                  <a:pt x="353" y="289"/>
                  <a:pt x="432" y="289"/>
                </a:cubicBezTo>
                <a:cubicBezTo>
                  <a:pt x="511" y="289"/>
                  <a:pt x="575" y="353"/>
                  <a:pt x="575" y="432"/>
                </a:cubicBezTo>
                <a:cubicBezTo>
                  <a:pt x="575" y="511"/>
                  <a:pt x="511" y="575"/>
                  <a:pt x="432" y="575"/>
                </a:cubicBezTo>
                <a:close/>
                <a:moveTo>
                  <a:pt x="432" y="575"/>
                </a:moveTo>
                <a:cubicBezTo>
                  <a:pt x="432" y="575"/>
                  <a:pt x="432" y="575"/>
                  <a:pt x="432" y="575"/>
                </a:cubicBezTo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3476086" y="1641824"/>
            <a:ext cx="1142998" cy="1141405"/>
          </a:xfrm>
          <a:custGeom>
            <a:avLst/>
            <a:gdLst>
              <a:gd name="T0" fmla="*/ 858 w 862"/>
              <a:gd name="T1" fmla="*/ 383 h 861"/>
              <a:gd name="T2" fmla="*/ 831 w 862"/>
              <a:gd name="T3" fmla="*/ 362 h 861"/>
              <a:gd name="T4" fmla="*/ 742 w 862"/>
              <a:gd name="T5" fmla="*/ 303 h 861"/>
              <a:gd name="T6" fmla="*/ 766 w 862"/>
              <a:gd name="T7" fmla="*/ 197 h 861"/>
              <a:gd name="T8" fmla="*/ 768 w 862"/>
              <a:gd name="T9" fmla="*/ 164 h 861"/>
              <a:gd name="T10" fmla="*/ 700 w 862"/>
              <a:gd name="T11" fmla="*/ 96 h 861"/>
              <a:gd name="T12" fmla="*/ 668 w 862"/>
              <a:gd name="T13" fmla="*/ 98 h 861"/>
              <a:gd name="T14" fmla="*/ 560 w 862"/>
              <a:gd name="T15" fmla="*/ 122 h 861"/>
              <a:gd name="T16" fmla="*/ 502 w 862"/>
              <a:gd name="T17" fmla="*/ 29 h 861"/>
              <a:gd name="T18" fmla="*/ 481 w 862"/>
              <a:gd name="T19" fmla="*/ 4 h 861"/>
              <a:gd name="T20" fmla="*/ 384 w 862"/>
              <a:gd name="T21" fmla="*/ 4 h 861"/>
              <a:gd name="T22" fmla="*/ 363 w 862"/>
              <a:gd name="T23" fmla="*/ 28 h 861"/>
              <a:gd name="T24" fmla="*/ 304 w 862"/>
              <a:gd name="T25" fmla="*/ 120 h 861"/>
              <a:gd name="T26" fmla="*/ 198 w 862"/>
              <a:gd name="T27" fmla="*/ 96 h 861"/>
              <a:gd name="T28" fmla="*/ 165 w 862"/>
              <a:gd name="T29" fmla="*/ 93 h 861"/>
              <a:gd name="T30" fmla="*/ 96 w 862"/>
              <a:gd name="T31" fmla="*/ 162 h 861"/>
              <a:gd name="T32" fmla="*/ 98 w 862"/>
              <a:gd name="T33" fmla="*/ 194 h 861"/>
              <a:gd name="T34" fmla="*/ 122 w 862"/>
              <a:gd name="T35" fmla="*/ 302 h 861"/>
              <a:gd name="T36" fmla="*/ 29 w 862"/>
              <a:gd name="T37" fmla="*/ 360 h 861"/>
              <a:gd name="T38" fmla="*/ 4 w 862"/>
              <a:gd name="T39" fmla="*/ 381 h 861"/>
              <a:gd name="T40" fmla="*/ 4 w 862"/>
              <a:gd name="T41" fmla="*/ 479 h 861"/>
              <a:gd name="T42" fmla="*/ 32 w 862"/>
              <a:gd name="T43" fmla="*/ 500 h 861"/>
              <a:gd name="T44" fmla="*/ 120 w 862"/>
              <a:gd name="T45" fmla="*/ 559 h 861"/>
              <a:gd name="T46" fmla="*/ 96 w 862"/>
              <a:gd name="T47" fmla="*/ 665 h 861"/>
              <a:gd name="T48" fmla="*/ 94 w 862"/>
              <a:gd name="T49" fmla="*/ 698 h 861"/>
              <a:gd name="T50" fmla="*/ 162 w 862"/>
              <a:gd name="T51" fmla="*/ 766 h 861"/>
              <a:gd name="T52" fmla="*/ 194 w 862"/>
              <a:gd name="T53" fmla="*/ 764 h 861"/>
              <a:gd name="T54" fmla="*/ 302 w 862"/>
              <a:gd name="T55" fmla="*/ 740 h 861"/>
              <a:gd name="T56" fmla="*/ 360 w 862"/>
              <a:gd name="T57" fmla="*/ 833 h 861"/>
              <a:gd name="T58" fmla="*/ 381 w 862"/>
              <a:gd name="T59" fmla="*/ 858 h 861"/>
              <a:gd name="T60" fmla="*/ 431 w 862"/>
              <a:gd name="T61" fmla="*/ 861 h 861"/>
              <a:gd name="T62" fmla="*/ 478 w 862"/>
              <a:gd name="T63" fmla="*/ 858 h 861"/>
              <a:gd name="T64" fmla="*/ 499 w 862"/>
              <a:gd name="T65" fmla="*/ 834 h 861"/>
              <a:gd name="T66" fmla="*/ 558 w 862"/>
              <a:gd name="T67" fmla="*/ 742 h 861"/>
              <a:gd name="T68" fmla="*/ 664 w 862"/>
              <a:gd name="T69" fmla="*/ 766 h 861"/>
              <a:gd name="T70" fmla="*/ 697 w 862"/>
              <a:gd name="T71" fmla="*/ 769 h 861"/>
              <a:gd name="T72" fmla="*/ 766 w 862"/>
              <a:gd name="T73" fmla="*/ 700 h 861"/>
              <a:gd name="T74" fmla="*/ 764 w 862"/>
              <a:gd name="T75" fmla="*/ 668 h 861"/>
              <a:gd name="T76" fmla="*/ 740 w 862"/>
              <a:gd name="T77" fmla="*/ 560 h 861"/>
              <a:gd name="T78" fmla="*/ 828 w 862"/>
              <a:gd name="T79" fmla="*/ 502 h 861"/>
              <a:gd name="T80" fmla="*/ 833 w 862"/>
              <a:gd name="T81" fmla="*/ 502 h 861"/>
              <a:gd name="T82" fmla="*/ 858 w 862"/>
              <a:gd name="T83" fmla="*/ 481 h 861"/>
              <a:gd name="T84" fmla="*/ 858 w 862"/>
              <a:gd name="T85" fmla="*/ 383 h 861"/>
              <a:gd name="T86" fmla="*/ 432 w 862"/>
              <a:gd name="T87" fmla="*/ 575 h 861"/>
              <a:gd name="T88" fmla="*/ 288 w 862"/>
              <a:gd name="T89" fmla="*/ 432 h 861"/>
              <a:gd name="T90" fmla="*/ 432 w 862"/>
              <a:gd name="T91" fmla="*/ 289 h 861"/>
              <a:gd name="T92" fmla="*/ 575 w 862"/>
              <a:gd name="T93" fmla="*/ 432 h 861"/>
              <a:gd name="T94" fmla="*/ 432 w 862"/>
              <a:gd name="T95" fmla="*/ 575 h 861"/>
              <a:gd name="T96" fmla="*/ 432 w 862"/>
              <a:gd name="T97" fmla="*/ 575 h 861"/>
              <a:gd name="T98" fmla="*/ 432 w 862"/>
              <a:gd name="T99" fmla="*/ 575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62" h="861">
                <a:moveTo>
                  <a:pt x="858" y="383"/>
                </a:moveTo>
                <a:cubicBezTo>
                  <a:pt x="857" y="371"/>
                  <a:pt x="843" y="362"/>
                  <a:pt x="831" y="362"/>
                </a:cubicBezTo>
                <a:cubicBezTo>
                  <a:pt x="791" y="362"/>
                  <a:pt x="756" y="339"/>
                  <a:pt x="742" y="303"/>
                </a:cubicBezTo>
                <a:cubicBezTo>
                  <a:pt x="727" y="267"/>
                  <a:pt x="736" y="224"/>
                  <a:pt x="766" y="197"/>
                </a:cubicBezTo>
                <a:cubicBezTo>
                  <a:pt x="775" y="188"/>
                  <a:pt x="776" y="174"/>
                  <a:pt x="768" y="164"/>
                </a:cubicBezTo>
                <a:cubicBezTo>
                  <a:pt x="748" y="139"/>
                  <a:pt x="725" y="116"/>
                  <a:pt x="700" y="96"/>
                </a:cubicBezTo>
                <a:cubicBezTo>
                  <a:pt x="690" y="88"/>
                  <a:pt x="676" y="89"/>
                  <a:pt x="668" y="98"/>
                </a:cubicBezTo>
                <a:cubicBezTo>
                  <a:pt x="642" y="127"/>
                  <a:pt x="596" y="137"/>
                  <a:pt x="560" y="122"/>
                </a:cubicBezTo>
                <a:cubicBezTo>
                  <a:pt x="523" y="107"/>
                  <a:pt x="500" y="69"/>
                  <a:pt x="502" y="29"/>
                </a:cubicBezTo>
                <a:cubicBezTo>
                  <a:pt x="503" y="16"/>
                  <a:pt x="494" y="5"/>
                  <a:pt x="481" y="4"/>
                </a:cubicBezTo>
                <a:cubicBezTo>
                  <a:pt x="449" y="0"/>
                  <a:pt x="417" y="0"/>
                  <a:pt x="384" y="4"/>
                </a:cubicBezTo>
                <a:cubicBezTo>
                  <a:pt x="372" y="5"/>
                  <a:pt x="363" y="16"/>
                  <a:pt x="363" y="28"/>
                </a:cubicBezTo>
                <a:cubicBezTo>
                  <a:pt x="364" y="68"/>
                  <a:pt x="341" y="105"/>
                  <a:pt x="304" y="120"/>
                </a:cubicBezTo>
                <a:cubicBezTo>
                  <a:pt x="269" y="134"/>
                  <a:pt x="223" y="124"/>
                  <a:pt x="198" y="96"/>
                </a:cubicBezTo>
                <a:cubicBezTo>
                  <a:pt x="189" y="86"/>
                  <a:pt x="175" y="85"/>
                  <a:pt x="165" y="93"/>
                </a:cubicBezTo>
                <a:cubicBezTo>
                  <a:pt x="139" y="113"/>
                  <a:pt x="116" y="136"/>
                  <a:pt x="96" y="162"/>
                </a:cubicBezTo>
                <a:cubicBezTo>
                  <a:pt x="88" y="172"/>
                  <a:pt x="89" y="186"/>
                  <a:pt x="98" y="194"/>
                </a:cubicBezTo>
                <a:cubicBezTo>
                  <a:pt x="128" y="222"/>
                  <a:pt x="138" y="265"/>
                  <a:pt x="122" y="302"/>
                </a:cubicBezTo>
                <a:cubicBezTo>
                  <a:pt x="107" y="337"/>
                  <a:pt x="71" y="360"/>
                  <a:pt x="29" y="360"/>
                </a:cubicBezTo>
                <a:cubicBezTo>
                  <a:pt x="15" y="359"/>
                  <a:pt x="5" y="369"/>
                  <a:pt x="4" y="381"/>
                </a:cubicBezTo>
                <a:cubicBezTo>
                  <a:pt x="0" y="413"/>
                  <a:pt x="0" y="446"/>
                  <a:pt x="4" y="479"/>
                </a:cubicBezTo>
                <a:cubicBezTo>
                  <a:pt x="5" y="491"/>
                  <a:pt x="20" y="500"/>
                  <a:pt x="32" y="500"/>
                </a:cubicBezTo>
                <a:cubicBezTo>
                  <a:pt x="69" y="499"/>
                  <a:pt x="105" y="522"/>
                  <a:pt x="120" y="559"/>
                </a:cubicBezTo>
                <a:cubicBezTo>
                  <a:pt x="135" y="596"/>
                  <a:pt x="126" y="638"/>
                  <a:pt x="96" y="665"/>
                </a:cubicBezTo>
                <a:cubicBezTo>
                  <a:pt x="87" y="674"/>
                  <a:pt x="86" y="688"/>
                  <a:pt x="94" y="698"/>
                </a:cubicBezTo>
                <a:cubicBezTo>
                  <a:pt x="114" y="723"/>
                  <a:pt x="137" y="746"/>
                  <a:pt x="162" y="766"/>
                </a:cubicBezTo>
                <a:cubicBezTo>
                  <a:pt x="172" y="774"/>
                  <a:pt x="186" y="773"/>
                  <a:pt x="194" y="764"/>
                </a:cubicBezTo>
                <a:cubicBezTo>
                  <a:pt x="220" y="735"/>
                  <a:pt x="266" y="725"/>
                  <a:pt x="302" y="740"/>
                </a:cubicBezTo>
                <a:cubicBezTo>
                  <a:pt x="339" y="755"/>
                  <a:pt x="362" y="793"/>
                  <a:pt x="360" y="833"/>
                </a:cubicBezTo>
                <a:cubicBezTo>
                  <a:pt x="359" y="846"/>
                  <a:pt x="368" y="857"/>
                  <a:pt x="381" y="858"/>
                </a:cubicBezTo>
                <a:cubicBezTo>
                  <a:pt x="397" y="860"/>
                  <a:pt x="414" y="861"/>
                  <a:pt x="431" y="861"/>
                </a:cubicBezTo>
                <a:cubicBezTo>
                  <a:pt x="446" y="861"/>
                  <a:pt x="462" y="860"/>
                  <a:pt x="478" y="858"/>
                </a:cubicBezTo>
                <a:cubicBezTo>
                  <a:pt x="490" y="857"/>
                  <a:pt x="499" y="846"/>
                  <a:pt x="499" y="834"/>
                </a:cubicBezTo>
                <a:cubicBezTo>
                  <a:pt x="498" y="794"/>
                  <a:pt x="521" y="757"/>
                  <a:pt x="558" y="742"/>
                </a:cubicBezTo>
                <a:cubicBezTo>
                  <a:pt x="593" y="728"/>
                  <a:pt x="639" y="738"/>
                  <a:pt x="664" y="766"/>
                </a:cubicBezTo>
                <a:cubicBezTo>
                  <a:pt x="673" y="776"/>
                  <a:pt x="687" y="777"/>
                  <a:pt x="697" y="769"/>
                </a:cubicBezTo>
                <a:cubicBezTo>
                  <a:pt x="723" y="749"/>
                  <a:pt x="746" y="726"/>
                  <a:pt x="766" y="700"/>
                </a:cubicBezTo>
                <a:cubicBezTo>
                  <a:pt x="774" y="690"/>
                  <a:pt x="773" y="676"/>
                  <a:pt x="764" y="668"/>
                </a:cubicBezTo>
                <a:cubicBezTo>
                  <a:pt x="734" y="640"/>
                  <a:pt x="724" y="597"/>
                  <a:pt x="740" y="560"/>
                </a:cubicBezTo>
                <a:cubicBezTo>
                  <a:pt x="754" y="525"/>
                  <a:pt x="790" y="502"/>
                  <a:pt x="828" y="502"/>
                </a:cubicBezTo>
                <a:cubicBezTo>
                  <a:pt x="833" y="502"/>
                  <a:pt x="833" y="502"/>
                  <a:pt x="833" y="502"/>
                </a:cubicBezTo>
                <a:cubicBezTo>
                  <a:pt x="845" y="503"/>
                  <a:pt x="857" y="494"/>
                  <a:pt x="858" y="481"/>
                </a:cubicBezTo>
                <a:cubicBezTo>
                  <a:pt x="862" y="449"/>
                  <a:pt x="862" y="416"/>
                  <a:pt x="858" y="383"/>
                </a:cubicBezTo>
                <a:close/>
                <a:moveTo>
                  <a:pt x="432" y="575"/>
                </a:moveTo>
                <a:cubicBezTo>
                  <a:pt x="353" y="575"/>
                  <a:pt x="288" y="511"/>
                  <a:pt x="288" y="432"/>
                </a:cubicBezTo>
                <a:cubicBezTo>
                  <a:pt x="288" y="353"/>
                  <a:pt x="353" y="289"/>
                  <a:pt x="432" y="289"/>
                </a:cubicBezTo>
                <a:cubicBezTo>
                  <a:pt x="511" y="289"/>
                  <a:pt x="575" y="353"/>
                  <a:pt x="575" y="432"/>
                </a:cubicBezTo>
                <a:cubicBezTo>
                  <a:pt x="575" y="511"/>
                  <a:pt x="511" y="575"/>
                  <a:pt x="432" y="575"/>
                </a:cubicBezTo>
                <a:close/>
                <a:moveTo>
                  <a:pt x="432" y="575"/>
                </a:moveTo>
                <a:cubicBezTo>
                  <a:pt x="432" y="575"/>
                  <a:pt x="432" y="575"/>
                  <a:pt x="432" y="575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"/>
          <p:cNvSpPr>
            <a:spLocks noEditPoints="1"/>
          </p:cNvSpPr>
          <p:nvPr/>
        </p:nvSpPr>
        <p:spPr bwMode="auto">
          <a:xfrm>
            <a:off x="4419620" y="1043109"/>
            <a:ext cx="1142998" cy="1141405"/>
          </a:xfrm>
          <a:custGeom>
            <a:avLst/>
            <a:gdLst>
              <a:gd name="T0" fmla="*/ 858 w 862"/>
              <a:gd name="T1" fmla="*/ 383 h 861"/>
              <a:gd name="T2" fmla="*/ 831 w 862"/>
              <a:gd name="T3" fmla="*/ 362 h 861"/>
              <a:gd name="T4" fmla="*/ 742 w 862"/>
              <a:gd name="T5" fmla="*/ 303 h 861"/>
              <a:gd name="T6" fmla="*/ 766 w 862"/>
              <a:gd name="T7" fmla="*/ 197 h 861"/>
              <a:gd name="T8" fmla="*/ 768 w 862"/>
              <a:gd name="T9" fmla="*/ 164 h 861"/>
              <a:gd name="T10" fmla="*/ 700 w 862"/>
              <a:gd name="T11" fmla="*/ 96 h 861"/>
              <a:gd name="T12" fmla="*/ 668 w 862"/>
              <a:gd name="T13" fmla="*/ 98 h 861"/>
              <a:gd name="T14" fmla="*/ 560 w 862"/>
              <a:gd name="T15" fmla="*/ 122 h 861"/>
              <a:gd name="T16" fmla="*/ 502 w 862"/>
              <a:gd name="T17" fmla="*/ 29 h 861"/>
              <a:gd name="T18" fmla="*/ 481 w 862"/>
              <a:gd name="T19" fmla="*/ 4 h 861"/>
              <a:gd name="T20" fmla="*/ 384 w 862"/>
              <a:gd name="T21" fmla="*/ 4 h 861"/>
              <a:gd name="T22" fmla="*/ 363 w 862"/>
              <a:gd name="T23" fmla="*/ 28 h 861"/>
              <a:gd name="T24" fmla="*/ 304 w 862"/>
              <a:gd name="T25" fmla="*/ 120 h 861"/>
              <a:gd name="T26" fmla="*/ 198 w 862"/>
              <a:gd name="T27" fmla="*/ 96 h 861"/>
              <a:gd name="T28" fmla="*/ 165 w 862"/>
              <a:gd name="T29" fmla="*/ 93 h 861"/>
              <a:gd name="T30" fmla="*/ 96 w 862"/>
              <a:gd name="T31" fmla="*/ 162 h 861"/>
              <a:gd name="T32" fmla="*/ 98 w 862"/>
              <a:gd name="T33" fmla="*/ 194 h 861"/>
              <a:gd name="T34" fmla="*/ 122 w 862"/>
              <a:gd name="T35" fmla="*/ 302 h 861"/>
              <a:gd name="T36" fmla="*/ 29 w 862"/>
              <a:gd name="T37" fmla="*/ 360 h 861"/>
              <a:gd name="T38" fmla="*/ 4 w 862"/>
              <a:gd name="T39" fmla="*/ 381 h 861"/>
              <a:gd name="T40" fmla="*/ 4 w 862"/>
              <a:gd name="T41" fmla="*/ 479 h 861"/>
              <a:gd name="T42" fmla="*/ 32 w 862"/>
              <a:gd name="T43" fmla="*/ 500 h 861"/>
              <a:gd name="T44" fmla="*/ 120 w 862"/>
              <a:gd name="T45" fmla="*/ 559 h 861"/>
              <a:gd name="T46" fmla="*/ 96 w 862"/>
              <a:gd name="T47" fmla="*/ 665 h 861"/>
              <a:gd name="T48" fmla="*/ 94 w 862"/>
              <a:gd name="T49" fmla="*/ 698 h 861"/>
              <a:gd name="T50" fmla="*/ 162 w 862"/>
              <a:gd name="T51" fmla="*/ 766 h 861"/>
              <a:gd name="T52" fmla="*/ 194 w 862"/>
              <a:gd name="T53" fmla="*/ 764 h 861"/>
              <a:gd name="T54" fmla="*/ 302 w 862"/>
              <a:gd name="T55" fmla="*/ 740 h 861"/>
              <a:gd name="T56" fmla="*/ 360 w 862"/>
              <a:gd name="T57" fmla="*/ 833 h 861"/>
              <a:gd name="T58" fmla="*/ 381 w 862"/>
              <a:gd name="T59" fmla="*/ 858 h 861"/>
              <a:gd name="T60" fmla="*/ 431 w 862"/>
              <a:gd name="T61" fmla="*/ 861 h 861"/>
              <a:gd name="T62" fmla="*/ 478 w 862"/>
              <a:gd name="T63" fmla="*/ 858 h 861"/>
              <a:gd name="T64" fmla="*/ 499 w 862"/>
              <a:gd name="T65" fmla="*/ 834 h 861"/>
              <a:gd name="T66" fmla="*/ 558 w 862"/>
              <a:gd name="T67" fmla="*/ 742 h 861"/>
              <a:gd name="T68" fmla="*/ 664 w 862"/>
              <a:gd name="T69" fmla="*/ 766 h 861"/>
              <a:gd name="T70" fmla="*/ 697 w 862"/>
              <a:gd name="T71" fmla="*/ 769 h 861"/>
              <a:gd name="T72" fmla="*/ 766 w 862"/>
              <a:gd name="T73" fmla="*/ 700 h 861"/>
              <a:gd name="T74" fmla="*/ 764 w 862"/>
              <a:gd name="T75" fmla="*/ 668 h 861"/>
              <a:gd name="T76" fmla="*/ 740 w 862"/>
              <a:gd name="T77" fmla="*/ 560 h 861"/>
              <a:gd name="T78" fmla="*/ 828 w 862"/>
              <a:gd name="T79" fmla="*/ 502 h 861"/>
              <a:gd name="T80" fmla="*/ 833 w 862"/>
              <a:gd name="T81" fmla="*/ 502 h 861"/>
              <a:gd name="T82" fmla="*/ 858 w 862"/>
              <a:gd name="T83" fmla="*/ 481 h 861"/>
              <a:gd name="T84" fmla="*/ 858 w 862"/>
              <a:gd name="T85" fmla="*/ 383 h 861"/>
              <a:gd name="T86" fmla="*/ 432 w 862"/>
              <a:gd name="T87" fmla="*/ 575 h 861"/>
              <a:gd name="T88" fmla="*/ 288 w 862"/>
              <a:gd name="T89" fmla="*/ 432 h 861"/>
              <a:gd name="T90" fmla="*/ 432 w 862"/>
              <a:gd name="T91" fmla="*/ 289 h 861"/>
              <a:gd name="T92" fmla="*/ 575 w 862"/>
              <a:gd name="T93" fmla="*/ 432 h 861"/>
              <a:gd name="T94" fmla="*/ 432 w 862"/>
              <a:gd name="T95" fmla="*/ 575 h 861"/>
              <a:gd name="T96" fmla="*/ 432 w 862"/>
              <a:gd name="T97" fmla="*/ 575 h 861"/>
              <a:gd name="T98" fmla="*/ 432 w 862"/>
              <a:gd name="T99" fmla="*/ 575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62" h="861">
                <a:moveTo>
                  <a:pt x="858" y="383"/>
                </a:moveTo>
                <a:cubicBezTo>
                  <a:pt x="857" y="371"/>
                  <a:pt x="843" y="362"/>
                  <a:pt x="831" y="362"/>
                </a:cubicBezTo>
                <a:cubicBezTo>
                  <a:pt x="791" y="362"/>
                  <a:pt x="756" y="339"/>
                  <a:pt x="742" y="303"/>
                </a:cubicBezTo>
                <a:cubicBezTo>
                  <a:pt x="727" y="267"/>
                  <a:pt x="736" y="224"/>
                  <a:pt x="766" y="197"/>
                </a:cubicBezTo>
                <a:cubicBezTo>
                  <a:pt x="775" y="188"/>
                  <a:pt x="776" y="174"/>
                  <a:pt x="768" y="164"/>
                </a:cubicBezTo>
                <a:cubicBezTo>
                  <a:pt x="748" y="139"/>
                  <a:pt x="725" y="116"/>
                  <a:pt x="700" y="96"/>
                </a:cubicBezTo>
                <a:cubicBezTo>
                  <a:pt x="690" y="88"/>
                  <a:pt x="676" y="89"/>
                  <a:pt x="668" y="98"/>
                </a:cubicBezTo>
                <a:cubicBezTo>
                  <a:pt x="642" y="127"/>
                  <a:pt x="596" y="137"/>
                  <a:pt x="560" y="122"/>
                </a:cubicBezTo>
                <a:cubicBezTo>
                  <a:pt x="523" y="107"/>
                  <a:pt x="500" y="69"/>
                  <a:pt x="502" y="29"/>
                </a:cubicBezTo>
                <a:cubicBezTo>
                  <a:pt x="503" y="16"/>
                  <a:pt x="494" y="5"/>
                  <a:pt x="481" y="4"/>
                </a:cubicBezTo>
                <a:cubicBezTo>
                  <a:pt x="449" y="0"/>
                  <a:pt x="417" y="0"/>
                  <a:pt x="384" y="4"/>
                </a:cubicBezTo>
                <a:cubicBezTo>
                  <a:pt x="372" y="5"/>
                  <a:pt x="363" y="16"/>
                  <a:pt x="363" y="28"/>
                </a:cubicBezTo>
                <a:cubicBezTo>
                  <a:pt x="364" y="68"/>
                  <a:pt x="341" y="105"/>
                  <a:pt x="304" y="120"/>
                </a:cubicBezTo>
                <a:cubicBezTo>
                  <a:pt x="269" y="134"/>
                  <a:pt x="223" y="124"/>
                  <a:pt x="198" y="96"/>
                </a:cubicBezTo>
                <a:cubicBezTo>
                  <a:pt x="189" y="86"/>
                  <a:pt x="175" y="85"/>
                  <a:pt x="165" y="93"/>
                </a:cubicBezTo>
                <a:cubicBezTo>
                  <a:pt x="139" y="113"/>
                  <a:pt x="116" y="136"/>
                  <a:pt x="96" y="162"/>
                </a:cubicBezTo>
                <a:cubicBezTo>
                  <a:pt x="88" y="172"/>
                  <a:pt x="89" y="186"/>
                  <a:pt x="98" y="194"/>
                </a:cubicBezTo>
                <a:cubicBezTo>
                  <a:pt x="128" y="222"/>
                  <a:pt x="138" y="265"/>
                  <a:pt x="122" y="302"/>
                </a:cubicBezTo>
                <a:cubicBezTo>
                  <a:pt x="107" y="337"/>
                  <a:pt x="71" y="360"/>
                  <a:pt x="29" y="360"/>
                </a:cubicBezTo>
                <a:cubicBezTo>
                  <a:pt x="15" y="359"/>
                  <a:pt x="5" y="369"/>
                  <a:pt x="4" y="381"/>
                </a:cubicBezTo>
                <a:cubicBezTo>
                  <a:pt x="0" y="413"/>
                  <a:pt x="0" y="446"/>
                  <a:pt x="4" y="479"/>
                </a:cubicBezTo>
                <a:cubicBezTo>
                  <a:pt x="5" y="491"/>
                  <a:pt x="20" y="500"/>
                  <a:pt x="32" y="500"/>
                </a:cubicBezTo>
                <a:cubicBezTo>
                  <a:pt x="69" y="499"/>
                  <a:pt x="105" y="522"/>
                  <a:pt x="120" y="559"/>
                </a:cubicBezTo>
                <a:cubicBezTo>
                  <a:pt x="135" y="596"/>
                  <a:pt x="126" y="638"/>
                  <a:pt x="96" y="665"/>
                </a:cubicBezTo>
                <a:cubicBezTo>
                  <a:pt x="87" y="674"/>
                  <a:pt x="86" y="688"/>
                  <a:pt x="94" y="698"/>
                </a:cubicBezTo>
                <a:cubicBezTo>
                  <a:pt x="114" y="723"/>
                  <a:pt x="137" y="746"/>
                  <a:pt x="162" y="766"/>
                </a:cubicBezTo>
                <a:cubicBezTo>
                  <a:pt x="172" y="774"/>
                  <a:pt x="186" y="773"/>
                  <a:pt x="194" y="764"/>
                </a:cubicBezTo>
                <a:cubicBezTo>
                  <a:pt x="220" y="735"/>
                  <a:pt x="266" y="725"/>
                  <a:pt x="302" y="740"/>
                </a:cubicBezTo>
                <a:cubicBezTo>
                  <a:pt x="339" y="755"/>
                  <a:pt x="362" y="793"/>
                  <a:pt x="360" y="833"/>
                </a:cubicBezTo>
                <a:cubicBezTo>
                  <a:pt x="359" y="846"/>
                  <a:pt x="368" y="857"/>
                  <a:pt x="381" y="858"/>
                </a:cubicBezTo>
                <a:cubicBezTo>
                  <a:pt x="397" y="860"/>
                  <a:pt x="414" y="861"/>
                  <a:pt x="431" y="861"/>
                </a:cubicBezTo>
                <a:cubicBezTo>
                  <a:pt x="446" y="861"/>
                  <a:pt x="462" y="860"/>
                  <a:pt x="478" y="858"/>
                </a:cubicBezTo>
                <a:cubicBezTo>
                  <a:pt x="490" y="857"/>
                  <a:pt x="499" y="846"/>
                  <a:pt x="499" y="834"/>
                </a:cubicBezTo>
                <a:cubicBezTo>
                  <a:pt x="498" y="794"/>
                  <a:pt x="521" y="757"/>
                  <a:pt x="558" y="742"/>
                </a:cubicBezTo>
                <a:cubicBezTo>
                  <a:pt x="593" y="728"/>
                  <a:pt x="639" y="738"/>
                  <a:pt x="664" y="766"/>
                </a:cubicBezTo>
                <a:cubicBezTo>
                  <a:pt x="673" y="776"/>
                  <a:pt x="687" y="777"/>
                  <a:pt x="697" y="769"/>
                </a:cubicBezTo>
                <a:cubicBezTo>
                  <a:pt x="723" y="749"/>
                  <a:pt x="746" y="726"/>
                  <a:pt x="766" y="700"/>
                </a:cubicBezTo>
                <a:cubicBezTo>
                  <a:pt x="774" y="690"/>
                  <a:pt x="773" y="676"/>
                  <a:pt x="764" y="668"/>
                </a:cubicBezTo>
                <a:cubicBezTo>
                  <a:pt x="734" y="640"/>
                  <a:pt x="724" y="597"/>
                  <a:pt x="740" y="560"/>
                </a:cubicBezTo>
                <a:cubicBezTo>
                  <a:pt x="754" y="525"/>
                  <a:pt x="790" y="502"/>
                  <a:pt x="828" y="502"/>
                </a:cubicBezTo>
                <a:cubicBezTo>
                  <a:pt x="833" y="502"/>
                  <a:pt x="833" y="502"/>
                  <a:pt x="833" y="502"/>
                </a:cubicBezTo>
                <a:cubicBezTo>
                  <a:pt x="845" y="503"/>
                  <a:pt x="857" y="494"/>
                  <a:pt x="858" y="481"/>
                </a:cubicBezTo>
                <a:cubicBezTo>
                  <a:pt x="862" y="449"/>
                  <a:pt x="862" y="416"/>
                  <a:pt x="858" y="383"/>
                </a:cubicBezTo>
                <a:close/>
                <a:moveTo>
                  <a:pt x="432" y="575"/>
                </a:moveTo>
                <a:cubicBezTo>
                  <a:pt x="353" y="575"/>
                  <a:pt x="288" y="511"/>
                  <a:pt x="288" y="432"/>
                </a:cubicBezTo>
                <a:cubicBezTo>
                  <a:pt x="288" y="353"/>
                  <a:pt x="353" y="289"/>
                  <a:pt x="432" y="289"/>
                </a:cubicBezTo>
                <a:cubicBezTo>
                  <a:pt x="511" y="289"/>
                  <a:pt x="575" y="353"/>
                  <a:pt x="575" y="432"/>
                </a:cubicBezTo>
                <a:cubicBezTo>
                  <a:pt x="575" y="511"/>
                  <a:pt x="511" y="575"/>
                  <a:pt x="432" y="575"/>
                </a:cubicBezTo>
                <a:close/>
                <a:moveTo>
                  <a:pt x="432" y="575"/>
                </a:moveTo>
                <a:cubicBezTo>
                  <a:pt x="432" y="575"/>
                  <a:pt x="432" y="575"/>
                  <a:pt x="432" y="575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CasetăText 9"/>
          <p:cNvSpPr txBox="1"/>
          <p:nvPr/>
        </p:nvSpPr>
        <p:spPr>
          <a:xfrm>
            <a:off x="4236300" y="285756"/>
            <a:ext cx="4526708" cy="135421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r"/>
            <a:r>
              <a:rPr lang="en-US" sz="4300" b="1" dirty="0"/>
              <a:t>WORKING </a:t>
            </a:r>
          </a:p>
          <a:p>
            <a:pPr algn="r"/>
            <a:r>
              <a:rPr lang="en-US" sz="4300" b="1" dirty="0" smtClean="0"/>
              <a:t>TOGETHER</a:t>
            </a:r>
            <a:endParaRPr lang="en-US" sz="4300" b="1" dirty="0"/>
          </a:p>
        </p:txBody>
      </p:sp>
      <p:sp>
        <p:nvSpPr>
          <p:cNvPr id="5" name="Oval 4"/>
          <p:cNvSpPr/>
          <p:nvPr/>
        </p:nvSpPr>
        <p:spPr>
          <a:xfrm>
            <a:off x="758420" y="2872231"/>
            <a:ext cx="990602" cy="9906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82600" dist="50800" dir="9120000" sx="110000" sy="110000" algn="ctr" rotWithShape="0">
              <a:srgbClr val="000000">
                <a:alpha val="4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821670" y="1926361"/>
            <a:ext cx="516302" cy="51630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82600" dist="50800" dir="9120000" sx="110000" sy="110000" algn="ctr" rotWithShape="0">
              <a:srgbClr val="000000">
                <a:alpha val="4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804976" y="2150158"/>
            <a:ext cx="516302" cy="51630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82600" dist="50800" dir="9120000" sx="110000" sy="110000" algn="ctr" rotWithShape="0">
              <a:srgbClr val="000000">
                <a:alpha val="4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789430" y="1954375"/>
            <a:ext cx="516302" cy="51630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82600" dist="50800" dir="9120000" sx="110000" sy="110000" algn="ctr" rotWithShape="0">
              <a:srgbClr val="000000">
                <a:alpha val="4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32960" y="1355662"/>
            <a:ext cx="516302" cy="51630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82600" dist="50800" dir="9120000" sx="110000" sy="110000" algn="ctr" rotWithShape="0">
              <a:srgbClr val="000000">
                <a:alpha val="4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/>
          </a:p>
        </p:txBody>
      </p:sp>
      <p:grpSp>
        <p:nvGrpSpPr>
          <p:cNvPr id="56" name="Grupare 55"/>
          <p:cNvGrpSpPr/>
          <p:nvPr/>
        </p:nvGrpSpPr>
        <p:grpSpPr>
          <a:xfrm>
            <a:off x="4637016" y="2672220"/>
            <a:ext cx="1295737" cy="817808"/>
            <a:chOff x="1516040" y="2133934"/>
            <a:chExt cx="1295740" cy="817806"/>
          </a:xfrm>
        </p:grpSpPr>
        <p:sp>
          <p:nvSpPr>
            <p:cNvPr id="57" name="CasetăText 56"/>
            <p:cNvSpPr txBox="1"/>
            <p:nvPr/>
          </p:nvSpPr>
          <p:spPr>
            <a:xfrm>
              <a:off x="1516380" y="2133934"/>
              <a:ext cx="12954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b="1" dirty="0" smtClean="0">
                  <a:solidFill>
                    <a:schemeClr val="accent6"/>
                  </a:solidFill>
                </a:rPr>
                <a:t>High School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  <p:sp>
          <p:nvSpPr>
            <p:cNvPr id="58" name="CasetăText 57"/>
            <p:cNvSpPr txBox="1"/>
            <p:nvPr/>
          </p:nvSpPr>
          <p:spPr>
            <a:xfrm>
              <a:off x="1516040" y="2397742"/>
              <a:ext cx="129540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sz="1100" dirty="0" smtClean="0"/>
                <a:t>No More Limited Access to CTE Program</a:t>
              </a:r>
              <a:endParaRPr lang="en-US" sz="1100" dirty="0"/>
            </a:p>
          </p:txBody>
        </p:sp>
      </p:grpSp>
      <p:grpSp>
        <p:nvGrpSpPr>
          <p:cNvPr id="59" name="Grupare 58"/>
          <p:cNvGrpSpPr/>
          <p:nvPr/>
        </p:nvGrpSpPr>
        <p:grpSpPr>
          <a:xfrm>
            <a:off x="5894137" y="3706752"/>
            <a:ext cx="1295737" cy="817808"/>
            <a:chOff x="1824990" y="3889776"/>
            <a:chExt cx="1295740" cy="817806"/>
          </a:xfrm>
        </p:grpSpPr>
        <p:sp>
          <p:nvSpPr>
            <p:cNvPr id="60" name="CasetăText 59"/>
            <p:cNvSpPr txBox="1"/>
            <p:nvPr/>
          </p:nvSpPr>
          <p:spPr>
            <a:xfrm>
              <a:off x="1825330" y="3889776"/>
              <a:ext cx="12954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 fontScale="85000" lnSpcReduction="10000"/>
            </a:bodyPr>
            <a:lstStyle/>
            <a:p>
              <a:r>
                <a:rPr lang="en-US" b="1" dirty="0" smtClean="0">
                  <a:solidFill>
                    <a:schemeClr val="accent5">
                      <a:lumMod val="75000"/>
                    </a:schemeClr>
                  </a:solidFill>
                </a:rPr>
                <a:t>Apprenticeship</a:t>
              </a:r>
              <a:endParaRPr lang="en-US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61" name="CasetăText 60"/>
            <p:cNvSpPr txBox="1"/>
            <p:nvPr/>
          </p:nvSpPr>
          <p:spPr>
            <a:xfrm>
              <a:off x="1824990" y="4153584"/>
              <a:ext cx="129540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sz="1100" dirty="0" smtClean="0"/>
                <a:t>PAID learning experience while at school</a:t>
              </a:r>
              <a:endParaRPr lang="en-US" sz="1100" dirty="0"/>
            </a:p>
          </p:txBody>
        </p:sp>
      </p:grpSp>
      <p:grpSp>
        <p:nvGrpSpPr>
          <p:cNvPr id="62" name="Grupare 61"/>
          <p:cNvGrpSpPr/>
          <p:nvPr/>
        </p:nvGrpSpPr>
        <p:grpSpPr>
          <a:xfrm>
            <a:off x="7315200" y="3743360"/>
            <a:ext cx="1295737" cy="817808"/>
            <a:chOff x="6323491" y="3852964"/>
            <a:chExt cx="1295740" cy="817806"/>
          </a:xfrm>
        </p:grpSpPr>
        <p:sp>
          <p:nvSpPr>
            <p:cNvPr id="63" name="CasetăText 62"/>
            <p:cNvSpPr txBox="1"/>
            <p:nvPr/>
          </p:nvSpPr>
          <p:spPr>
            <a:xfrm>
              <a:off x="6323831" y="3852964"/>
              <a:ext cx="12954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 fontScale="85000" lnSpcReduction="10000"/>
            </a:bodyPr>
            <a:lstStyle/>
            <a:p>
              <a:r>
                <a:rPr lang="en-US" b="1" dirty="0" err="1" smtClean="0">
                  <a:solidFill>
                    <a:schemeClr val="accent4"/>
                  </a:solidFill>
                </a:rPr>
                <a:t>Journeyworker</a:t>
              </a:r>
              <a:endParaRPr lang="en-US" b="1" dirty="0">
                <a:solidFill>
                  <a:schemeClr val="accent4"/>
                </a:solidFill>
              </a:endParaRPr>
            </a:p>
          </p:txBody>
        </p:sp>
        <p:sp>
          <p:nvSpPr>
            <p:cNvPr id="64" name="CasetăText 63"/>
            <p:cNvSpPr txBox="1"/>
            <p:nvPr/>
          </p:nvSpPr>
          <p:spPr>
            <a:xfrm>
              <a:off x="6323491" y="4116772"/>
              <a:ext cx="129540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sz="1100" dirty="0"/>
                <a:t>State Certified Credentials</a:t>
              </a:r>
              <a:endParaRPr lang="en-US" sz="1100" dirty="0"/>
            </a:p>
          </p:txBody>
        </p:sp>
      </p:grpSp>
      <p:grpSp>
        <p:nvGrpSpPr>
          <p:cNvPr id="65" name="Grupare 64"/>
          <p:cNvGrpSpPr/>
          <p:nvPr/>
        </p:nvGrpSpPr>
        <p:grpSpPr>
          <a:xfrm>
            <a:off x="6234701" y="2724150"/>
            <a:ext cx="1537699" cy="817808"/>
            <a:chOff x="6705600" y="2101435"/>
            <a:chExt cx="1537702" cy="817806"/>
          </a:xfrm>
        </p:grpSpPr>
        <p:sp>
          <p:nvSpPr>
            <p:cNvPr id="66" name="CasetăText 65"/>
            <p:cNvSpPr txBox="1"/>
            <p:nvPr/>
          </p:nvSpPr>
          <p:spPr>
            <a:xfrm>
              <a:off x="6705940" y="2101435"/>
              <a:ext cx="1537362" cy="26380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 fontScale="85000" lnSpcReduction="10000"/>
            </a:bodyPr>
            <a:lstStyle/>
            <a:p>
              <a:r>
                <a:rPr lang="en-US" b="1" dirty="0" smtClean="0">
                  <a:solidFill>
                    <a:schemeClr val="accent3"/>
                  </a:solidFill>
                </a:rPr>
                <a:t>Pre-Apprenticeship</a:t>
              </a:r>
              <a:endParaRPr lang="en-US" b="1" dirty="0">
                <a:solidFill>
                  <a:schemeClr val="accent3"/>
                </a:solidFill>
              </a:endParaRPr>
            </a:p>
          </p:txBody>
        </p:sp>
        <p:sp>
          <p:nvSpPr>
            <p:cNvPr id="67" name="CasetăText 66"/>
            <p:cNvSpPr txBox="1"/>
            <p:nvPr/>
          </p:nvSpPr>
          <p:spPr>
            <a:xfrm>
              <a:off x="6705600" y="2365243"/>
              <a:ext cx="1537702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sz="1100" dirty="0" smtClean="0"/>
                <a:t>Online training curriculum</a:t>
              </a:r>
              <a:endParaRPr lang="en-US" sz="1100" dirty="0"/>
            </a:p>
          </p:txBody>
        </p:sp>
      </p:grpSp>
      <p:grpSp>
        <p:nvGrpSpPr>
          <p:cNvPr id="68" name="Grupare 67"/>
          <p:cNvGrpSpPr/>
          <p:nvPr/>
        </p:nvGrpSpPr>
        <p:grpSpPr>
          <a:xfrm>
            <a:off x="4215273" y="3709347"/>
            <a:ext cx="1295737" cy="817808"/>
            <a:chOff x="1824990" y="3889776"/>
            <a:chExt cx="1295740" cy="817806"/>
          </a:xfrm>
        </p:grpSpPr>
        <p:sp>
          <p:nvSpPr>
            <p:cNvPr id="69" name="CasetăText 68"/>
            <p:cNvSpPr txBox="1"/>
            <p:nvPr/>
          </p:nvSpPr>
          <p:spPr>
            <a:xfrm>
              <a:off x="1825330" y="3889776"/>
              <a:ext cx="12954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 fontScale="77500" lnSpcReduction="20000"/>
            </a:bodyPr>
            <a:lstStyle/>
            <a:p>
              <a:r>
                <a:rPr lang="en-US" b="1" dirty="0" smtClean="0">
                  <a:solidFill>
                    <a:schemeClr val="bg2"/>
                  </a:solidFill>
                </a:rPr>
                <a:t>Work Experience</a:t>
              </a:r>
              <a:endParaRPr lang="en-US" b="1" dirty="0">
                <a:solidFill>
                  <a:schemeClr val="bg2"/>
                </a:solidFill>
              </a:endParaRPr>
            </a:p>
          </p:txBody>
        </p:sp>
        <p:sp>
          <p:nvSpPr>
            <p:cNvPr id="70" name="CasetăText 69"/>
            <p:cNvSpPr txBox="1"/>
            <p:nvPr/>
          </p:nvSpPr>
          <p:spPr>
            <a:xfrm>
              <a:off x="1824990" y="4153584"/>
              <a:ext cx="129540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sz="1100" dirty="0" smtClean="0"/>
                <a:t>Business </a:t>
              </a:r>
              <a:r>
                <a:rPr lang="en-US" sz="1100" dirty="0"/>
                <a:t>Community utilize services of apprentice</a:t>
              </a:r>
            </a:p>
            <a:p>
              <a:endParaRPr lang="en-US" sz="1100" dirty="0"/>
            </a:p>
          </p:txBody>
        </p:sp>
      </p:grpSp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58" y="2900802"/>
            <a:ext cx="854742" cy="85474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85950"/>
            <a:ext cx="487637" cy="487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141" y="2190750"/>
            <a:ext cx="425459" cy="42545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14" y="2038350"/>
            <a:ext cx="466186" cy="46618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352550"/>
            <a:ext cx="485929" cy="48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88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mph" presetSubtype="0" repeatCount="1006" decel="5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5" dur="159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1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1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mph" presetSubtype="0" decel="47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601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101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mph" presetSubtype="0" decel="47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01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101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mph" presetSubtype="0" decel="47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601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101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mph" presetSubtype="0" decel="47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601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34" grpId="0" animBg="1"/>
      <p:bldP spid="33" grpId="0" animBg="1"/>
      <p:bldP spid="32" grpId="0" animBg="1"/>
      <p:bldP spid="31" grpId="0" animBg="1"/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tăText 3"/>
          <p:cNvSpPr txBox="1"/>
          <p:nvPr/>
        </p:nvSpPr>
        <p:spPr>
          <a:xfrm>
            <a:off x="35899" y="17"/>
            <a:ext cx="8153398" cy="76944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r>
              <a:rPr lang="en-US" sz="4300" b="1" dirty="0" smtClean="0"/>
              <a:t>APPRENTICESHIP SKILLS LEARNED </a:t>
            </a:r>
            <a:endParaRPr lang="en-US" sz="4300" b="1" dirty="0"/>
          </a:p>
        </p:txBody>
      </p:sp>
      <p:sp>
        <p:nvSpPr>
          <p:cNvPr id="10" name="Oval 9"/>
          <p:cNvSpPr/>
          <p:nvPr/>
        </p:nvSpPr>
        <p:spPr>
          <a:xfrm>
            <a:off x="3120402" y="1428766"/>
            <a:ext cx="3200400" cy="3200400"/>
          </a:xfrm>
          <a:prstGeom prst="ellips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1684108">
            <a:off x="3769948" y="1474932"/>
            <a:ext cx="1438277" cy="2586989"/>
          </a:xfrm>
          <a:prstGeom prst="arc">
            <a:avLst>
              <a:gd name="adj1" fmla="val 16200000"/>
              <a:gd name="adj2" fmla="val 5211546"/>
            </a:avLst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3" name="Arc 12"/>
          <p:cNvSpPr/>
          <p:nvPr/>
        </p:nvSpPr>
        <p:spPr>
          <a:xfrm rot="18611478">
            <a:off x="3909669" y="1762362"/>
            <a:ext cx="1438276" cy="2586993"/>
          </a:xfrm>
          <a:prstGeom prst="arc">
            <a:avLst>
              <a:gd name="adj1" fmla="val 16200000"/>
              <a:gd name="adj2" fmla="val 5211546"/>
            </a:avLst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4" name="Arc 13"/>
          <p:cNvSpPr/>
          <p:nvPr/>
        </p:nvSpPr>
        <p:spPr>
          <a:xfrm rot="14072714">
            <a:off x="4120830" y="1769085"/>
            <a:ext cx="1438276" cy="2586993"/>
          </a:xfrm>
          <a:prstGeom prst="arc">
            <a:avLst>
              <a:gd name="adj1" fmla="val 16200000"/>
              <a:gd name="adj2" fmla="val 5211546"/>
            </a:avLst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5" name="Arc 14"/>
          <p:cNvSpPr/>
          <p:nvPr/>
        </p:nvSpPr>
        <p:spPr>
          <a:xfrm rot="9282464">
            <a:off x="4280052" y="1477924"/>
            <a:ext cx="1438277" cy="2586989"/>
          </a:xfrm>
          <a:prstGeom prst="arc">
            <a:avLst>
              <a:gd name="adj1" fmla="val 16200000"/>
              <a:gd name="adj2" fmla="val 5211546"/>
            </a:avLst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 flipV="1">
            <a:off x="4078960" y="1987648"/>
            <a:ext cx="152402" cy="1524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flipV="1">
            <a:off x="5286061" y="2034260"/>
            <a:ext cx="152402" cy="1524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flipV="1">
            <a:off x="4694287" y="2206834"/>
            <a:ext cx="152402" cy="1524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flipV="1">
            <a:off x="4128266" y="2589131"/>
            <a:ext cx="152402" cy="1524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flipV="1">
            <a:off x="5209859" y="2629474"/>
            <a:ext cx="152402" cy="1524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flipV="1">
            <a:off x="4644400" y="3555640"/>
            <a:ext cx="152402" cy="1524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98" tIns="45448" rIns="90898" bIns="45448" rtlCol="0" anchor="ctr"/>
          <a:lstStyle/>
          <a:p>
            <a:pPr algn="ctr"/>
            <a:endParaRPr lang="en-US"/>
          </a:p>
        </p:txBody>
      </p:sp>
      <p:sp>
        <p:nvSpPr>
          <p:cNvPr id="24" name="CasetăText 23"/>
          <p:cNvSpPr txBox="1"/>
          <p:nvPr/>
        </p:nvSpPr>
        <p:spPr>
          <a:xfrm>
            <a:off x="4043778" y="2383169"/>
            <a:ext cx="1355006" cy="645781"/>
          </a:xfrm>
          <a:prstGeom prst="rect">
            <a:avLst/>
          </a:prstGeom>
          <a:noFill/>
        </p:spPr>
        <p:txBody>
          <a:bodyPr wrap="square" lIns="90898" tIns="45448" rIns="90898" bIns="45448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92D050"/>
                </a:solidFill>
              </a:rPr>
              <a:t>Online </a:t>
            </a:r>
          </a:p>
          <a:p>
            <a:pPr algn="ctr"/>
            <a:r>
              <a:rPr lang="en-US" b="1" dirty="0" smtClean="0">
                <a:solidFill>
                  <a:srgbClr val="92D050"/>
                </a:solidFill>
              </a:rPr>
              <a:t>Learning</a:t>
            </a:r>
            <a:endParaRPr lang="en-US" b="1" dirty="0">
              <a:solidFill>
                <a:srgbClr val="92D050"/>
              </a:solidFill>
            </a:endParaRPr>
          </a:p>
        </p:txBody>
      </p:sp>
      <p:grpSp>
        <p:nvGrpSpPr>
          <p:cNvPr id="72" name="Grupare 71"/>
          <p:cNvGrpSpPr/>
          <p:nvPr/>
        </p:nvGrpSpPr>
        <p:grpSpPr>
          <a:xfrm>
            <a:off x="1516063" y="2101446"/>
            <a:ext cx="1295737" cy="817808"/>
            <a:chOff x="1516040" y="2133934"/>
            <a:chExt cx="1295740" cy="817806"/>
          </a:xfrm>
        </p:grpSpPr>
        <p:sp>
          <p:nvSpPr>
            <p:cNvPr id="84" name="CasetăText 83"/>
            <p:cNvSpPr txBox="1"/>
            <p:nvPr/>
          </p:nvSpPr>
          <p:spPr>
            <a:xfrm>
              <a:off x="1516380" y="2133934"/>
              <a:ext cx="12954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b="1" dirty="0" smtClean="0">
                  <a:solidFill>
                    <a:schemeClr val="accent6"/>
                  </a:solidFill>
                </a:rPr>
                <a:t>Advertising</a:t>
              </a:r>
              <a:endParaRPr lang="en-US" b="1" dirty="0">
                <a:solidFill>
                  <a:schemeClr val="accent6"/>
                </a:solidFill>
              </a:endParaRPr>
            </a:p>
          </p:txBody>
        </p:sp>
        <p:sp>
          <p:nvSpPr>
            <p:cNvPr id="85" name="CasetăText 84"/>
            <p:cNvSpPr txBox="1"/>
            <p:nvPr/>
          </p:nvSpPr>
          <p:spPr>
            <a:xfrm>
              <a:off x="1516040" y="2397742"/>
              <a:ext cx="129540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sz="1100" dirty="0" smtClean="0"/>
                <a:t>Learn how to create commercials </a:t>
              </a:r>
              <a:endParaRPr lang="en-US" sz="1100" dirty="0"/>
            </a:p>
          </p:txBody>
        </p:sp>
      </p:grpSp>
      <p:grpSp>
        <p:nvGrpSpPr>
          <p:cNvPr id="71" name="Grupare 70"/>
          <p:cNvGrpSpPr/>
          <p:nvPr/>
        </p:nvGrpSpPr>
        <p:grpSpPr>
          <a:xfrm>
            <a:off x="1800005" y="3735729"/>
            <a:ext cx="1950068" cy="935057"/>
            <a:chOff x="1799989" y="3772528"/>
            <a:chExt cx="1950073" cy="935054"/>
          </a:xfrm>
        </p:grpSpPr>
        <p:sp>
          <p:nvSpPr>
            <p:cNvPr id="86" name="CasetăText 85"/>
            <p:cNvSpPr txBox="1"/>
            <p:nvPr/>
          </p:nvSpPr>
          <p:spPr>
            <a:xfrm>
              <a:off x="1799989" y="3772528"/>
              <a:ext cx="1950073" cy="3785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 fontScale="85000" lnSpcReduction="20000"/>
            </a:bodyPr>
            <a:lstStyle/>
            <a:p>
              <a:r>
                <a:rPr lang="en-US" b="1" dirty="0" smtClean="0">
                  <a:solidFill>
                    <a:schemeClr val="accent5"/>
                  </a:solidFill>
                </a:rPr>
                <a:t>SOCIAL MEDIA  MARKETING </a:t>
              </a:r>
              <a:endParaRPr lang="en-US" b="1" dirty="0">
                <a:solidFill>
                  <a:schemeClr val="accent5"/>
                </a:solidFill>
              </a:endParaRPr>
            </a:p>
          </p:txBody>
        </p:sp>
        <p:sp>
          <p:nvSpPr>
            <p:cNvPr id="87" name="CasetăText 86"/>
            <p:cNvSpPr txBox="1"/>
            <p:nvPr/>
          </p:nvSpPr>
          <p:spPr>
            <a:xfrm>
              <a:off x="1824990" y="4153584"/>
              <a:ext cx="129540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sz="1100" dirty="0" smtClean="0"/>
                <a:t>Targeted social media skills learn to advertise</a:t>
              </a:r>
              <a:endParaRPr lang="en-US" sz="1100" dirty="0"/>
            </a:p>
          </p:txBody>
        </p:sp>
      </p:grpSp>
      <p:grpSp>
        <p:nvGrpSpPr>
          <p:cNvPr id="74" name="Grupare 73"/>
          <p:cNvGrpSpPr/>
          <p:nvPr/>
        </p:nvGrpSpPr>
        <p:grpSpPr>
          <a:xfrm>
            <a:off x="6323512" y="3852975"/>
            <a:ext cx="1295737" cy="817808"/>
            <a:chOff x="6323491" y="3852964"/>
            <a:chExt cx="1295740" cy="817806"/>
          </a:xfrm>
        </p:grpSpPr>
        <p:sp>
          <p:nvSpPr>
            <p:cNvPr id="88" name="CasetăText 87"/>
            <p:cNvSpPr txBox="1"/>
            <p:nvPr/>
          </p:nvSpPr>
          <p:spPr>
            <a:xfrm>
              <a:off x="6323831" y="3852964"/>
              <a:ext cx="12954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 fontScale="77500" lnSpcReduction="20000"/>
            </a:bodyPr>
            <a:lstStyle/>
            <a:p>
              <a:r>
                <a:rPr lang="en-US" b="1" dirty="0" smtClean="0">
                  <a:solidFill>
                    <a:schemeClr val="accent4"/>
                  </a:solidFill>
                </a:rPr>
                <a:t>Work Experience</a:t>
              </a:r>
              <a:endParaRPr lang="en-US" b="1" dirty="0">
                <a:solidFill>
                  <a:schemeClr val="accent4"/>
                </a:solidFill>
              </a:endParaRPr>
            </a:p>
          </p:txBody>
        </p:sp>
        <p:sp>
          <p:nvSpPr>
            <p:cNvPr id="89" name="CasetăText 88"/>
            <p:cNvSpPr txBox="1"/>
            <p:nvPr/>
          </p:nvSpPr>
          <p:spPr>
            <a:xfrm>
              <a:off x="6323491" y="4116772"/>
              <a:ext cx="129540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sz="1100" dirty="0" smtClean="0"/>
                <a:t>Students will develop written and oral communication skills</a:t>
              </a:r>
              <a:endParaRPr lang="en-US" sz="1100" dirty="0"/>
            </a:p>
          </p:txBody>
        </p:sp>
      </p:grpSp>
      <p:grpSp>
        <p:nvGrpSpPr>
          <p:cNvPr id="73" name="Grupare 72"/>
          <p:cNvGrpSpPr/>
          <p:nvPr/>
        </p:nvGrpSpPr>
        <p:grpSpPr>
          <a:xfrm>
            <a:off x="6705622" y="2101446"/>
            <a:ext cx="1295737" cy="817808"/>
            <a:chOff x="6705600" y="2101435"/>
            <a:chExt cx="1295740" cy="817806"/>
          </a:xfrm>
        </p:grpSpPr>
        <p:sp>
          <p:nvSpPr>
            <p:cNvPr id="90" name="CasetăText 89"/>
            <p:cNvSpPr txBox="1"/>
            <p:nvPr/>
          </p:nvSpPr>
          <p:spPr>
            <a:xfrm>
              <a:off x="6705940" y="2101435"/>
              <a:ext cx="12954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 fontScale="85000" lnSpcReduction="10000"/>
            </a:bodyPr>
            <a:lstStyle/>
            <a:p>
              <a:r>
                <a:rPr lang="en-US" b="1" dirty="0" smtClean="0">
                  <a:solidFill>
                    <a:schemeClr val="bg2"/>
                  </a:solidFill>
                </a:rPr>
                <a:t>Graphic Design</a:t>
              </a:r>
              <a:endParaRPr lang="en-US" b="1" dirty="0">
                <a:solidFill>
                  <a:schemeClr val="bg2"/>
                </a:solidFill>
              </a:endParaRPr>
            </a:p>
          </p:txBody>
        </p:sp>
        <p:sp>
          <p:nvSpPr>
            <p:cNvPr id="91" name="CasetăText 90"/>
            <p:cNvSpPr txBox="1"/>
            <p:nvPr/>
          </p:nvSpPr>
          <p:spPr>
            <a:xfrm>
              <a:off x="6705600" y="2365243"/>
              <a:ext cx="129540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sz="1100" dirty="0" smtClean="0"/>
                <a:t>We will prepare the students for Adobe Certification</a:t>
              </a:r>
              <a:endParaRPr lang="en-US" sz="11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811795" y="2034545"/>
            <a:ext cx="922018" cy="922020"/>
            <a:chOff x="2811780" y="2034540"/>
            <a:chExt cx="922020" cy="922020"/>
          </a:xfrm>
        </p:grpSpPr>
        <p:sp>
          <p:nvSpPr>
            <p:cNvPr id="7" name="Oval 6"/>
            <p:cNvSpPr/>
            <p:nvPr/>
          </p:nvSpPr>
          <p:spPr>
            <a:xfrm>
              <a:off x="2811780" y="2034540"/>
              <a:ext cx="922020" cy="92202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4022" y="2124195"/>
              <a:ext cx="699940" cy="699938"/>
            </a:xfrm>
            <a:prstGeom prst="rect">
              <a:avLst/>
            </a:prstGeom>
          </p:spPr>
        </p:pic>
      </p:grpSp>
      <p:grpSp>
        <p:nvGrpSpPr>
          <p:cNvPr id="54" name="Group 53"/>
          <p:cNvGrpSpPr/>
          <p:nvPr/>
        </p:nvGrpSpPr>
        <p:grpSpPr>
          <a:xfrm>
            <a:off x="5659435" y="1975272"/>
            <a:ext cx="987279" cy="987278"/>
            <a:chOff x="5659419" y="1975267"/>
            <a:chExt cx="987281" cy="987278"/>
          </a:xfrm>
        </p:grpSpPr>
        <p:sp>
          <p:nvSpPr>
            <p:cNvPr id="6" name="Oval 5"/>
            <p:cNvSpPr/>
            <p:nvPr/>
          </p:nvSpPr>
          <p:spPr>
            <a:xfrm>
              <a:off x="5707380" y="2034540"/>
              <a:ext cx="922020" cy="92202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9419" y="1975267"/>
              <a:ext cx="987281" cy="987278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4259587" y="1008809"/>
            <a:ext cx="922018" cy="922020"/>
            <a:chOff x="4259580" y="1008801"/>
            <a:chExt cx="922020" cy="922020"/>
          </a:xfrm>
        </p:grpSpPr>
        <p:sp>
          <p:nvSpPr>
            <p:cNvPr id="5" name="Oval 4"/>
            <p:cNvSpPr/>
            <p:nvPr/>
          </p:nvSpPr>
          <p:spPr>
            <a:xfrm>
              <a:off x="4259580" y="1008801"/>
              <a:ext cx="922020" cy="92202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2203" y="1106253"/>
              <a:ext cx="492881" cy="633576"/>
            </a:xfrm>
            <a:prstGeom prst="rect">
              <a:avLst/>
            </a:prstGeom>
          </p:spPr>
        </p:pic>
      </p:grpSp>
      <p:grpSp>
        <p:nvGrpSpPr>
          <p:cNvPr id="60" name="Group 59"/>
          <p:cNvGrpSpPr/>
          <p:nvPr/>
        </p:nvGrpSpPr>
        <p:grpSpPr>
          <a:xfrm>
            <a:off x="5321911" y="3787144"/>
            <a:ext cx="922018" cy="922020"/>
            <a:chOff x="5321898" y="3787140"/>
            <a:chExt cx="922020" cy="922020"/>
          </a:xfrm>
        </p:grpSpPr>
        <p:sp>
          <p:nvSpPr>
            <p:cNvPr id="9" name="Oval 8"/>
            <p:cNvSpPr/>
            <p:nvPr/>
          </p:nvSpPr>
          <p:spPr>
            <a:xfrm>
              <a:off x="5321898" y="3787140"/>
              <a:ext cx="922020" cy="92202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9026" y="3943842"/>
              <a:ext cx="634415" cy="533401"/>
            </a:xfrm>
            <a:prstGeom prst="rect">
              <a:avLst/>
            </a:prstGeom>
          </p:spPr>
        </p:pic>
      </p:grpSp>
      <p:grpSp>
        <p:nvGrpSpPr>
          <p:cNvPr id="61" name="Group 60"/>
          <p:cNvGrpSpPr/>
          <p:nvPr/>
        </p:nvGrpSpPr>
        <p:grpSpPr>
          <a:xfrm>
            <a:off x="3192793" y="3787144"/>
            <a:ext cx="922018" cy="984181"/>
            <a:chOff x="3192780" y="3787140"/>
            <a:chExt cx="922020" cy="984181"/>
          </a:xfrm>
        </p:grpSpPr>
        <p:sp>
          <p:nvSpPr>
            <p:cNvPr id="8" name="Oval 7"/>
            <p:cNvSpPr/>
            <p:nvPr/>
          </p:nvSpPr>
          <p:spPr>
            <a:xfrm>
              <a:off x="3192780" y="3787140"/>
              <a:ext cx="922020" cy="9220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6587" y="3943346"/>
              <a:ext cx="827977" cy="827975"/>
            </a:xfrm>
            <a:prstGeom prst="rect">
              <a:avLst/>
            </a:prstGeom>
          </p:spPr>
        </p:pic>
      </p:grpSp>
      <p:grpSp>
        <p:nvGrpSpPr>
          <p:cNvPr id="94" name="Group 93"/>
          <p:cNvGrpSpPr/>
          <p:nvPr/>
        </p:nvGrpSpPr>
        <p:grpSpPr>
          <a:xfrm>
            <a:off x="4536195" y="4444755"/>
            <a:ext cx="368809" cy="368810"/>
            <a:chOff x="4536186" y="4444746"/>
            <a:chExt cx="368808" cy="368808"/>
          </a:xfrm>
        </p:grpSpPr>
        <p:sp>
          <p:nvSpPr>
            <p:cNvPr id="59" name="Oval 58"/>
            <p:cNvSpPr/>
            <p:nvPr/>
          </p:nvSpPr>
          <p:spPr>
            <a:xfrm>
              <a:off x="4536186" y="4444746"/>
              <a:ext cx="368808" cy="368808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4376" y="4528790"/>
              <a:ext cx="212428" cy="200721"/>
            </a:xfrm>
            <a:prstGeom prst="rect">
              <a:avLst/>
            </a:prstGeom>
          </p:spPr>
        </p:pic>
      </p:grpSp>
      <p:grpSp>
        <p:nvGrpSpPr>
          <p:cNvPr id="77" name="Group 76"/>
          <p:cNvGrpSpPr/>
          <p:nvPr/>
        </p:nvGrpSpPr>
        <p:grpSpPr>
          <a:xfrm>
            <a:off x="5479667" y="1607906"/>
            <a:ext cx="368809" cy="368810"/>
            <a:chOff x="5479652" y="1607897"/>
            <a:chExt cx="368808" cy="368808"/>
          </a:xfrm>
        </p:grpSpPr>
        <p:sp>
          <p:nvSpPr>
            <p:cNvPr id="57" name="Oval 56"/>
            <p:cNvSpPr/>
            <p:nvPr/>
          </p:nvSpPr>
          <p:spPr>
            <a:xfrm>
              <a:off x="5479652" y="1607897"/>
              <a:ext cx="368808" cy="368808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2561" y="1704789"/>
              <a:ext cx="222991" cy="175024"/>
            </a:xfrm>
            <a:prstGeom prst="rect">
              <a:avLst/>
            </a:prstGeom>
          </p:spPr>
        </p:pic>
      </p:grpSp>
      <p:grpSp>
        <p:nvGrpSpPr>
          <p:cNvPr id="95" name="Group 94"/>
          <p:cNvGrpSpPr/>
          <p:nvPr/>
        </p:nvGrpSpPr>
        <p:grpSpPr>
          <a:xfrm>
            <a:off x="2978210" y="3233718"/>
            <a:ext cx="368809" cy="368810"/>
            <a:chOff x="2978195" y="3233710"/>
            <a:chExt cx="368808" cy="368808"/>
          </a:xfrm>
        </p:grpSpPr>
        <p:sp>
          <p:nvSpPr>
            <p:cNvPr id="55" name="Oval 54"/>
            <p:cNvSpPr/>
            <p:nvPr/>
          </p:nvSpPr>
          <p:spPr>
            <a:xfrm>
              <a:off x="2978195" y="3233710"/>
              <a:ext cx="368808" cy="368808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7521" y="3323321"/>
              <a:ext cx="190157" cy="189586"/>
            </a:xfrm>
            <a:prstGeom prst="rect">
              <a:avLst/>
            </a:prstGeom>
          </p:spPr>
        </p:pic>
      </p:grpSp>
      <p:grpSp>
        <p:nvGrpSpPr>
          <p:cNvPr id="76" name="Group 75"/>
          <p:cNvGrpSpPr/>
          <p:nvPr/>
        </p:nvGrpSpPr>
        <p:grpSpPr>
          <a:xfrm>
            <a:off x="3611961" y="1562024"/>
            <a:ext cx="368809" cy="368810"/>
            <a:chOff x="3611946" y="1562013"/>
            <a:chExt cx="368808" cy="368808"/>
          </a:xfrm>
        </p:grpSpPr>
        <p:sp>
          <p:nvSpPr>
            <p:cNvPr id="56" name="Oval 55"/>
            <p:cNvSpPr/>
            <p:nvPr/>
          </p:nvSpPr>
          <p:spPr>
            <a:xfrm>
              <a:off x="3611946" y="1562013"/>
              <a:ext cx="368808" cy="368808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84855" y="1658905"/>
              <a:ext cx="222991" cy="175024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059193" y="3329624"/>
            <a:ext cx="368809" cy="368810"/>
            <a:chOff x="6059177" y="3329613"/>
            <a:chExt cx="368808" cy="368808"/>
          </a:xfrm>
        </p:grpSpPr>
        <p:sp>
          <p:nvSpPr>
            <p:cNvPr id="58" name="Oval 57"/>
            <p:cNvSpPr/>
            <p:nvPr/>
          </p:nvSpPr>
          <p:spPr>
            <a:xfrm>
              <a:off x="6059177" y="3329613"/>
              <a:ext cx="368808" cy="368808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8503" y="3419224"/>
              <a:ext cx="190157" cy="189586"/>
            </a:xfrm>
            <a:prstGeom prst="rect">
              <a:avLst/>
            </a:prstGeom>
          </p:spPr>
        </p:pic>
      </p:grpSp>
      <p:grpSp>
        <p:nvGrpSpPr>
          <p:cNvPr id="96" name="Grupare 72"/>
          <p:cNvGrpSpPr/>
          <p:nvPr/>
        </p:nvGrpSpPr>
        <p:grpSpPr>
          <a:xfrm>
            <a:off x="5181606" y="742968"/>
            <a:ext cx="2057402" cy="612289"/>
            <a:chOff x="6705600" y="2101435"/>
            <a:chExt cx="1295740" cy="664838"/>
          </a:xfrm>
        </p:grpSpPr>
        <p:sp>
          <p:nvSpPr>
            <p:cNvPr id="97" name="CasetăText 89"/>
            <p:cNvSpPr txBox="1"/>
            <p:nvPr/>
          </p:nvSpPr>
          <p:spPr>
            <a:xfrm>
              <a:off x="6705940" y="2101435"/>
              <a:ext cx="1295400" cy="3007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b="1" dirty="0" smtClean="0">
                  <a:solidFill>
                    <a:schemeClr val="accent3"/>
                  </a:solidFill>
                </a:rPr>
                <a:t>CEO</a:t>
              </a:r>
              <a:endParaRPr lang="en-US" b="1" dirty="0">
                <a:solidFill>
                  <a:schemeClr val="accent3"/>
                </a:solidFill>
              </a:endParaRPr>
            </a:p>
          </p:txBody>
        </p:sp>
        <p:sp>
          <p:nvSpPr>
            <p:cNvPr id="98" name="CasetăText 90"/>
            <p:cNvSpPr txBox="1"/>
            <p:nvPr/>
          </p:nvSpPr>
          <p:spPr>
            <a:xfrm>
              <a:off x="6705600" y="2365243"/>
              <a:ext cx="1295400" cy="4010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rmAutofit/>
            </a:bodyPr>
            <a:lstStyle/>
            <a:p>
              <a:r>
                <a:rPr lang="en-US" sz="1100" dirty="0" smtClean="0"/>
                <a:t>Learn business skills needed to run their own business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3493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3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8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8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3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3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8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3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8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3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8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3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8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3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5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6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75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9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5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2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35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65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8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95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tăText 4"/>
          <p:cNvSpPr txBox="1"/>
          <p:nvPr/>
        </p:nvSpPr>
        <p:spPr>
          <a:xfrm>
            <a:off x="381012" y="285761"/>
            <a:ext cx="8153398" cy="6771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r>
              <a:rPr lang="en-US" sz="4300" b="1" dirty="0" smtClean="0"/>
              <a:t>CAREER PATH</a:t>
            </a:r>
            <a:endParaRPr lang="en-US" sz="4300" b="1" dirty="0"/>
          </a:p>
        </p:txBody>
      </p:sp>
      <p:sp>
        <p:nvSpPr>
          <p:cNvPr id="76" name="Arc 75"/>
          <p:cNvSpPr/>
          <p:nvPr/>
        </p:nvSpPr>
        <p:spPr>
          <a:xfrm rot="20194502">
            <a:off x="6656299" y="2871683"/>
            <a:ext cx="1841044" cy="1607994"/>
          </a:xfrm>
          <a:prstGeom prst="arc">
            <a:avLst>
              <a:gd name="adj1" fmla="val 16200000"/>
              <a:gd name="adj2" fmla="val 5211546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77" name="Arc 76"/>
          <p:cNvSpPr/>
          <p:nvPr/>
        </p:nvSpPr>
        <p:spPr>
          <a:xfrm rot="12535976">
            <a:off x="4388869" y="1630420"/>
            <a:ext cx="1841044" cy="1607994"/>
          </a:xfrm>
          <a:prstGeom prst="arc">
            <a:avLst>
              <a:gd name="adj1" fmla="val 16200000"/>
              <a:gd name="adj2" fmla="val 5211546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78" name="Arc 77"/>
          <p:cNvSpPr/>
          <p:nvPr/>
        </p:nvSpPr>
        <p:spPr>
          <a:xfrm rot="20194502">
            <a:off x="6624742" y="400642"/>
            <a:ext cx="1841044" cy="1607994"/>
          </a:xfrm>
          <a:prstGeom prst="arc">
            <a:avLst>
              <a:gd name="adj1" fmla="val 16200000"/>
              <a:gd name="adj2" fmla="val 5211546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79" name="Dreptunghi rotunjit 2071"/>
          <p:cNvSpPr/>
          <p:nvPr/>
        </p:nvSpPr>
        <p:spPr>
          <a:xfrm>
            <a:off x="4806421" y="359891"/>
            <a:ext cx="2536006" cy="487622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dirty="0" smtClean="0"/>
              <a:t>PREAPPRENTICESHIP</a:t>
            </a:r>
            <a:endParaRPr lang="en-US" dirty="0"/>
          </a:p>
        </p:txBody>
      </p:sp>
      <p:sp>
        <p:nvSpPr>
          <p:cNvPr id="80" name="CasetăText 109"/>
          <p:cNvSpPr txBox="1"/>
          <p:nvPr/>
        </p:nvSpPr>
        <p:spPr>
          <a:xfrm>
            <a:off x="4806421" y="847515"/>
            <a:ext cx="2536006" cy="453004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92500"/>
          </a:bodyPr>
          <a:lstStyle/>
          <a:p>
            <a:r>
              <a:rPr lang="en-US" sz="1300" dirty="0" smtClean="0"/>
              <a:t>Students in grades 8-12 can take classes to prepare them for Apprenticeship.</a:t>
            </a:r>
            <a:endParaRPr lang="en-US" sz="1300" dirty="0"/>
          </a:p>
        </p:txBody>
      </p:sp>
      <p:sp>
        <p:nvSpPr>
          <p:cNvPr id="81" name="Dreptunghi rotunjit 110"/>
          <p:cNvSpPr/>
          <p:nvPr/>
        </p:nvSpPr>
        <p:spPr>
          <a:xfrm>
            <a:off x="5489192" y="1523462"/>
            <a:ext cx="2536006" cy="48762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dirty="0" smtClean="0"/>
              <a:t>WORK EXPERIENCE</a:t>
            </a:r>
            <a:endParaRPr lang="en-US" dirty="0"/>
          </a:p>
        </p:txBody>
      </p:sp>
      <p:sp>
        <p:nvSpPr>
          <p:cNvPr id="82" name="CasetăText 111"/>
          <p:cNvSpPr txBox="1"/>
          <p:nvPr/>
        </p:nvSpPr>
        <p:spPr>
          <a:xfrm>
            <a:off x="5489192" y="2011083"/>
            <a:ext cx="2536006" cy="45300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1300" dirty="0" smtClean="0"/>
              <a:t>Students will work </a:t>
            </a:r>
            <a:r>
              <a:rPr lang="en-US" sz="1300" dirty="0" smtClean="0"/>
              <a:t>at employer partners locations</a:t>
            </a:r>
            <a:endParaRPr lang="en-US" sz="1300" dirty="0"/>
          </a:p>
        </p:txBody>
      </p:sp>
      <p:sp>
        <p:nvSpPr>
          <p:cNvPr id="83" name="Dreptunghi rotunjit 112"/>
          <p:cNvSpPr/>
          <p:nvPr/>
        </p:nvSpPr>
        <p:spPr>
          <a:xfrm>
            <a:off x="4812156" y="2736287"/>
            <a:ext cx="2536006" cy="48762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dirty="0" smtClean="0"/>
              <a:t>APPRENTICESHIP</a:t>
            </a:r>
            <a:endParaRPr lang="en-US" dirty="0"/>
          </a:p>
        </p:txBody>
      </p:sp>
      <p:sp>
        <p:nvSpPr>
          <p:cNvPr id="84" name="CasetăText 113"/>
          <p:cNvSpPr txBox="1"/>
          <p:nvPr/>
        </p:nvSpPr>
        <p:spPr>
          <a:xfrm>
            <a:off x="4812156" y="3223911"/>
            <a:ext cx="2536006" cy="453004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1300" dirty="0" smtClean="0"/>
              <a:t>PAID </a:t>
            </a:r>
            <a:r>
              <a:rPr lang="en-US" sz="1300" dirty="0"/>
              <a:t>t</a:t>
            </a:r>
            <a:r>
              <a:rPr lang="en-US" sz="1300" dirty="0" smtClean="0"/>
              <a:t>raining with State Approved Certification upon completion.</a:t>
            </a:r>
            <a:endParaRPr lang="en-US" sz="1300" dirty="0"/>
          </a:p>
        </p:txBody>
      </p:sp>
      <p:sp>
        <p:nvSpPr>
          <p:cNvPr id="85" name="Dreptunghi rotunjit 114"/>
          <p:cNvSpPr/>
          <p:nvPr/>
        </p:nvSpPr>
        <p:spPr>
          <a:xfrm>
            <a:off x="5494933" y="3993319"/>
            <a:ext cx="2536006" cy="48762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dirty="0" smtClean="0"/>
              <a:t>JOURNEYWORKER</a:t>
            </a:r>
            <a:endParaRPr lang="en-US" dirty="0"/>
          </a:p>
        </p:txBody>
      </p:sp>
      <p:sp>
        <p:nvSpPr>
          <p:cNvPr id="86" name="CasetăText 115"/>
          <p:cNvSpPr txBox="1"/>
          <p:nvPr/>
        </p:nvSpPr>
        <p:spPr>
          <a:xfrm>
            <a:off x="5494933" y="4480946"/>
            <a:ext cx="2536006" cy="453004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92500" lnSpcReduction="20000"/>
          </a:bodyPr>
          <a:lstStyle/>
          <a:p>
            <a:r>
              <a:rPr lang="en-US" sz="1300" dirty="0" smtClean="0"/>
              <a:t>Our apprentice become </a:t>
            </a:r>
            <a:r>
              <a:rPr lang="en-US" sz="1300" dirty="0" err="1" smtClean="0"/>
              <a:t>journeyworkers</a:t>
            </a:r>
            <a:r>
              <a:rPr lang="en-US" sz="1300" dirty="0" smtClean="0"/>
              <a:t> and earn good wages in IT industry after two (2) years.</a:t>
            </a:r>
            <a:endParaRPr lang="en-US" sz="13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9" y="1767273"/>
            <a:ext cx="49784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67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  <p:bldP spid="80" grpId="0"/>
      <p:bldP spid="81" grpId="0" animBg="1"/>
      <p:bldP spid="82" grpId="0"/>
      <p:bldP spid="83" grpId="0" animBg="1"/>
      <p:bldP spid="84" grpId="0"/>
      <p:bldP spid="85" grpId="0" animBg="1"/>
      <p:bldP spid="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reeform 28"/>
          <p:cNvSpPr>
            <a:spLocks noEditPoints="1"/>
          </p:cNvSpPr>
          <p:nvPr/>
        </p:nvSpPr>
        <p:spPr bwMode="auto">
          <a:xfrm rot="7200000">
            <a:off x="2283780" y="1885871"/>
            <a:ext cx="2897188" cy="1579563"/>
          </a:xfrm>
          <a:custGeom>
            <a:avLst/>
            <a:gdLst>
              <a:gd name="T0" fmla="*/ 1748 w 1871"/>
              <a:gd name="T1" fmla="*/ 287 h 1020"/>
              <a:gd name="T2" fmla="*/ 1302 w 1871"/>
              <a:gd name="T3" fmla="*/ 287 h 1020"/>
              <a:gd name="T4" fmla="*/ 1286 w 1871"/>
              <a:gd name="T5" fmla="*/ 304 h 1020"/>
              <a:gd name="T6" fmla="*/ 924 w 1871"/>
              <a:gd name="T7" fmla="*/ 299 h 1020"/>
              <a:gd name="T8" fmla="*/ 924 w 1871"/>
              <a:gd name="T9" fmla="*/ 299 h 1020"/>
              <a:gd name="T10" fmla="*/ 844 w 1871"/>
              <a:gd name="T11" fmla="*/ 187 h 1020"/>
              <a:gd name="T12" fmla="*/ 839 w 1871"/>
              <a:gd name="T13" fmla="*/ 182 h 1020"/>
              <a:gd name="T14" fmla="*/ 182 w 1871"/>
              <a:gd name="T15" fmla="*/ 182 h 1020"/>
              <a:gd name="T16" fmla="*/ 182 w 1871"/>
              <a:gd name="T17" fmla="*/ 839 h 1020"/>
              <a:gd name="T18" fmla="*/ 839 w 1871"/>
              <a:gd name="T19" fmla="*/ 839 h 1020"/>
              <a:gd name="T20" fmla="*/ 929 w 1871"/>
              <a:gd name="T21" fmla="*/ 711 h 1020"/>
              <a:gd name="T22" fmla="*/ 1286 w 1871"/>
              <a:gd name="T23" fmla="*/ 716 h 1020"/>
              <a:gd name="T24" fmla="*/ 1302 w 1871"/>
              <a:gd name="T25" fmla="*/ 733 h 1020"/>
              <a:gd name="T26" fmla="*/ 1748 w 1871"/>
              <a:gd name="T27" fmla="*/ 733 h 1020"/>
              <a:gd name="T28" fmla="*/ 1748 w 1871"/>
              <a:gd name="T29" fmla="*/ 287 h 1020"/>
              <a:gd name="T30" fmla="*/ 506 w 1871"/>
              <a:gd name="T31" fmla="*/ 922 h 1020"/>
              <a:gd name="T32" fmla="*/ 96 w 1871"/>
              <a:gd name="T33" fmla="*/ 512 h 1020"/>
              <a:gd name="T34" fmla="*/ 506 w 1871"/>
              <a:gd name="T35" fmla="*/ 102 h 1020"/>
              <a:gd name="T36" fmla="*/ 916 w 1871"/>
              <a:gd name="T37" fmla="*/ 512 h 1020"/>
              <a:gd name="T38" fmla="*/ 506 w 1871"/>
              <a:gd name="T39" fmla="*/ 922 h 1020"/>
              <a:gd name="T40" fmla="*/ 1524 w 1871"/>
              <a:gd name="T41" fmla="*/ 778 h 1020"/>
              <a:gd name="T42" fmla="*/ 1260 w 1871"/>
              <a:gd name="T43" fmla="*/ 514 h 1020"/>
              <a:gd name="T44" fmla="*/ 1524 w 1871"/>
              <a:gd name="T45" fmla="*/ 250 h 1020"/>
              <a:gd name="T46" fmla="*/ 1788 w 1871"/>
              <a:gd name="T47" fmla="*/ 514 h 1020"/>
              <a:gd name="T48" fmla="*/ 1524 w 1871"/>
              <a:gd name="T49" fmla="*/ 778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71" h="1020">
                <a:moveTo>
                  <a:pt x="1748" y="287"/>
                </a:moveTo>
                <a:cubicBezTo>
                  <a:pt x="1625" y="164"/>
                  <a:pt x="1425" y="164"/>
                  <a:pt x="1302" y="287"/>
                </a:cubicBezTo>
                <a:cubicBezTo>
                  <a:pt x="1296" y="293"/>
                  <a:pt x="1291" y="298"/>
                  <a:pt x="1286" y="304"/>
                </a:cubicBezTo>
                <a:cubicBezTo>
                  <a:pt x="1122" y="415"/>
                  <a:pt x="949" y="315"/>
                  <a:pt x="924" y="299"/>
                </a:cubicBezTo>
                <a:cubicBezTo>
                  <a:pt x="924" y="299"/>
                  <a:pt x="924" y="299"/>
                  <a:pt x="924" y="299"/>
                </a:cubicBezTo>
                <a:cubicBezTo>
                  <a:pt x="904" y="259"/>
                  <a:pt x="877" y="221"/>
                  <a:pt x="844" y="187"/>
                </a:cubicBezTo>
                <a:cubicBezTo>
                  <a:pt x="842" y="185"/>
                  <a:pt x="840" y="183"/>
                  <a:pt x="839" y="182"/>
                </a:cubicBezTo>
                <a:cubicBezTo>
                  <a:pt x="657" y="0"/>
                  <a:pt x="363" y="0"/>
                  <a:pt x="182" y="182"/>
                </a:cubicBezTo>
                <a:cubicBezTo>
                  <a:pt x="0" y="363"/>
                  <a:pt x="0" y="657"/>
                  <a:pt x="182" y="839"/>
                </a:cubicBezTo>
                <a:cubicBezTo>
                  <a:pt x="363" y="1020"/>
                  <a:pt x="657" y="1020"/>
                  <a:pt x="839" y="839"/>
                </a:cubicBezTo>
                <a:cubicBezTo>
                  <a:pt x="877" y="800"/>
                  <a:pt x="907" y="757"/>
                  <a:pt x="929" y="711"/>
                </a:cubicBezTo>
                <a:cubicBezTo>
                  <a:pt x="1087" y="607"/>
                  <a:pt x="1252" y="696"/>
                  <a:pt x="1286" y="716"/>
                </a:cubicBezTo>
                <a:cubicBezTo>
                  <a:pt x="1291" y="722"/>
                  <a:pt x="1296" y="727"/>
                  <a:pt x="1302" y="733"/>
                </a:cubicBezTo>
                <a:cubicBezTo>
                  <a:pt x="1425" y="856"/>
                  <a:pt x="1625" y="856"/>
                  <a:pt x="1748" y="733"/>
                </a:cubicBezTo>
                <a:cubicBezTo>
                  <a:pt x="1871" y="610"/>
                  <a:pt x="1871" y="410"/>
                  <a:pt x="1748" y="287"/>
                </a:cubicBezTo>
                <a:close/>
                <a:moveTo>
                  <a:pt x="506" y="922"/>
                </a:moveTo>
                <a:cubicBezTo>
                  <a:pt x="280" y="922"/>
                  <a:pt x="96" y="738"/>
                  <a:pt x="96" y="512"/>
                </a:cubicBezTo>
                <a:cubicBezTo>
                  <a:pt x="96" y="286"/>
                  <a:pt x="280" y="102"/>
                  <a:pt x="506" y="102"/>
                </a:cubicBezTo>
                <a:cubicBezTo>
                  <a:pt x="732" y="102"/>
                  <a:pt x="916" y="286"/>
                  <a:pt x="916" y="512"/>
                </a:cubicBezTo>
                <a:cubicBezTo>
                  <a:pt x="916" y="738"/>
                  <a:pt x="732" y="922"/>
                  <a:pt x="506" y="922"/>
                </a:cubicBezTo>
                <a:close/>
                <a:moveTo>
                  <a:pt x="1524" y="778"/>
                </a:moveTo>
                <a:cubicBezTo>
                  <a:pt x="1378" y="778"/>
                  <a:pt x="1260" y="660"/>
                  <a:pt x="1260" y="514"/>
                </a:cubicBezTo>
                <a:cubicBezTo>
                  <a:pt x="1260" y="368"/>
                  <a:pt x="1378" y="250"/>
                  <a:pt x="1524" y="250"/>
                </a:cubicBezTo>
                <a:cubicBezTo>
                  <a:pt x="1670" y="250"/>
                  <a:pt x="1788" y="368"/>
                  <a:pt x="1788" y="514"/>
                </a:cubicBezTo>
                <a:cubicBezTo>
                  <a:pt x="1788" y="660"/>
                  <a:pt x="1670" y="778"/>
                  <a:pt x="1524" y="778"/>
                </a:cubicBezTo>
                <a:close/>
              </a:path>
            </a:pathLst>
          </a:custGeom>
          <a:solidFill>
            <a:schemeClr val="bg2"/>
          </a:solidFill>
          <a:ln w="22225" cap="flat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444500" dist="50800" dir="7920000" sx="101000" sy="101000" algn="ctr" rotWithShape="0">
              <a:srgbClr val="000000">
                <a:alpha val="26000"/>
              </a:srgbClr>
            </a:outerShdw>
          </a:effec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28"/>
          <p:cNvSpPr>
            <a:spLocks noEditPoints="1"/>
          </p:cNvSpPr>
          <p:nvPr/>
        </p:nvSpPr>
        <p:spPr bwMode="auto">
          <a:xfrm rot="20700000">
            <a:off x="4086240" y="2493868"/>
            <a:ext cx="2897189" cy="1579565"/>
          </a:xfrm>
          <a:custGeom>
            <a:avLst/>
            <a:gdLst>
              <a:gd name="T0" fmla="*/ 1748 w 1871"/>
              <a:gd name="T1" fmla="*/ 287 h 1020"/>
              <a:gd name="T2" fmla="*/ 1302 w 1871"/>
              <a:gd name="T3" fmla="*/ 287 h 1020"/>
              <a:gd name="T4" fmla="*/ 1286 w 1871"/>
              <a:gd name="T5" fmla="*/ 304 h 1020"/>
              <a:gd name="T6" fmla="*/ 924 w 1871"/>
              <a:gd name="T7" fmla="*/ 299 h 1020"/>
              <a:gd name="T8" fmla="*/ 924 w 1871"/>
              <a:gd name="T9" fmla="*/ 299 h 1020"/>
              <a:gd name="T10" fmla="*/ 844 w 1871"/>
              <a:gd name="T11" fmla="*/ 187 h 1020"/>
              <a:gd name="T12" fmla="*/ 839 w 1871"/>
              <a:gd name="T13" fmla="*/ 182 h 1020"/>
              <a:gd name="T14" fmla="*/ 182 w 1871"/>
              <a:gd name="T15" fmla="*/ 182 h 1020"/>
              <a:gd name="T16" fmla="*/ 182 w 1871"/>
              <a:gd name="T17" fmla="*/ 839 h 1020"/>
              <a:gd name="T18" fmla="*/ 839 w 1871"/>
              <a:gd name="T19" fmla="*/ 839 h 1020"/>
              <a:gd name="T20" fmla="*/ 929 w 1871"/>
              <a:gd name="T21" fmla="*/ 711 h 1020"/>
              <a:gd name="T22" fmla="*/ 1286 w 1871"/>
              <a:gd name="T23" fmla="*/ 716 h 1020"/>
              <a:gd name="T24" fmla="*/ 1302 w 1871"/>
              <a:gd name="T25" fmla="*/ 733 h 1020"/>
              <a:gd name="T26" fmla="*/ 1748 w 1871"/>
              <a:gd name="T27" fmla="*/ 733 h 1020"/>
              <a:gd name="T28" fmla="*/ 1748 w 1871"/>
              <a:gd name="T29" fmla="*/ 287 h 1020"/>
              <a:gd name="T30" fmla="*/ 506 w 1871"/>
              <a:gd name="T31" fmla="*/ 922 h 1020"/>
              <a:gd name="T32" fmla="*/ 96 w 1871"/>
              <a:gd name="T33" fmla="*/ 512 h 1020"/>
              <a:gd name="T34" fmla="*/ 506 w 1871"/>
              <a:gd name="T35" fmla="*/ 102 h 1020"/>
              <a:gd name="T36" fmla="*/ 916 w 1871"/>
              <a:gd name="T37" fmla="*/ 512 h 1020"/>
              <a:gd name="T38" fmla="*/ 506 w 1871"/>
              <a:gd name="T39" fmla="*/ 922 h 1020"/>
              <a:gd name="T40" fmla="*/ 1524 w 1871"/>
              <a:gd name="T41" fmla="*/ 778 h 1020"/>
              <a:gd name="T42" fmla="*/ 1260 w 1871"/>
              <a:gd name="T43" fmla="*/ 514 h 1020"/>
              <a:gd name="T44" fmla="*/ 1524 w 1871"/>
              <a:gd name="T45" fmla="*/ 250 h 1020"/>
              <a:gd name="T46" fmla="*/ 1788 w 1871"/>
              <a:gd name="T47" fmla="*/ 514 h 1020"/>
              <a:gd name="T48" fmla="*/ 1524 w 1871"/>
              <a:gd name="T49" fmla="*/ 778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71" h="1020">
                <a:moveTo>
                  <a:pt x="1748" y="287"/>
                </a:moveTo>
                <a:cubicBezTo>
                  <a:pt x="1625" y="164"/>
                  <a:pt x="1425" y="164"/>
                  <a:pt x="1302" y="287"/>
                </a:cubicBezTo>
                <a:cubicBezTo>
                  <a:pt x="1296" y="293"/>
                  <a:pt x="1291" y="298"/>
                  <a:pt x="1286" y="304"/>
                </a:cubicBezTo>
                <a:cubicBezTo>
                  <a:pt x="1122" y="415"/>
                  <a:pt x="949" y="315"/>
                  <a:pt x="924" y="299"/>
                </a:cubicBezTo>
                <a:cubicBezTo>
                  <a:pt x="924" y="299"/>
                  <a:pt x="924" y="299"/>
                  <a:pt x="924" y="299"/>
                </a:cubicBezTo>
                <a:cubicBezTo>
                  <a:pt x="904" y="259"/>
                  <a:pt x="877" y="221"/>
                  <a:pt x="844" y="187"/>
                </a:cubicBezTo>
                <a:cubicBezTo>
                  <a:pt x="842" y="185"/>
                  <a:pt x="840" y="183"/>
                  <a:pt x="839" y="182"/>
                </a:cubicBezTo>
                <a:cubicBezTo>
                  <a:pt x="657" y="0"/>
                  <a:pt x="363" y="0"/>
                  <a:pt x="182" y="182"/>
                </a:cubicBezTo>
                <a:cubicBezTo>
                  <a:pt x="0" y="363"/>
                  <a:pt x="0" y="657"/>
                  <a:pt x="182" y="839"/>
                </a:cubicBezTo>
                <a:cubicBezTo>
                  <a:pt x="363" y="1020"/>
                  <a:pt x="657" y="1020"/>
                  <a:pt x="839" y="839"/>
                </a:cubicBezTo>
                <a:cubicBezTo>
                  <a:pt x="877" y="800"/>
                  <a:pt x="907" y="757"/>
                  <a:pt x="929" y="711"/>
                </a:cubicBezTo>
                <a:cubicBezTo>
                  <a:pt x="1087" y="607"/>
                  <a:pt x="1252" y="696"/>
                  <a:pt x="1286" y="716"/>
                </a:cubicBezTo>
                <a:cubicBezTo>
                  <a:pt x="1291" y="722"/>
                  <a:pt x="1296" y="727"/>
                  <a:pt x="1302" y="733"/>
                </a:cubicBezTo>
                <a:cubicBezTo>
                  <a:pt x="1425" y="856"/>
                  <a:pt x="1625" y="856"/>
                  <a:pt x="1748" y="733"/>
                </a:cubicBezTo>
                <a:cubicBezTo>
                  <a:pt x="1871" y="610"/>
                  <a:pt x="1871" y="410"/>
                  <a:pt x="1748" y="287"/>
                </a:cubicBezTo>
                <a:close/>
                <a:moveTo>
                  <a:pt x="506" y="922"/>
                </a:moveTo>
                <a:cubicBezTo>
                  <a:pt x="280" y="922"/>
                  <a:pt x="96" y="738"/>
                  <a:pt x="96" y="512"/>
                </a:cubicBezTo>
                <a:cubicBezTo>
                  <a:pt x="96" y="286"/>
                  <a:pt x="280" y="102"/>
                  <a:pt x="506" y="102"/>
                </a:cubicBezTo>
                <a:cubicBezTo>
                  <a:pt x="732" y="102"/>
                  <a:pt x="916" y="286"/>
                  <a:pt x="916" y="512"/>
                </a:cubicBezTo>
                <a:cubicBezTo>
                  <a:pt x="916" y="738"/>
                  <a:pt x="732" y="922"/>
                  <a:pt x="506" y="922"/>
                </a:cubicBezTo>
                <a:close/>
                <a:moveTo>
                  <a:pt x="1524" y="778"/>
                </a:moveTo>
                <a:cubicBezTo>
                  <a:pt x="1378" y="778"/>
                  <a:pt x="1260" y="660"/>
                  <a:pt x="1260" y="514"/>
                </a:cubicBezTo>
                <a:cubicBezTo>
                  <a:pt x="1260" y="368"/>
                  <a:pt x="1378" y="250"/>
                  <a:pt x="1524" y="250"/>
                </a:cubicBezTo>
                <a:cubicBezTo>
                  <a:pt x="1670" y="250"/>
                  <a:pt x="1788" y="368"/>
                  <a:pt x="1788" y="514"/>
                </a:cubicBezTo>
                <a:cubicBezTo>
                  <a:pt x="1788" y="660"/>
                  <a:pt x="1670" y="778"/>
                  <a:pt x="1524" y="77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22225" cap="flat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444500" dist="50800" dir="7920000" sx="101000" sy="101000" algn="ctr" rotWithShape="0">
              <a:srgbClr val="000000">
                <a:alpha val="26000"/>
              </a:srgbClr>
            </a:outerShdw>
          </a:effec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28"/>
          <p:cNvSpPr>
            <a:spLocks noEditPoints="1"/>
          </p:cNvSpPr>
          <p:nvPr/>
        </p:nvSpPr>
        <p:spPr bwMode="auto">
          <a:xfrm rot="900000">
            <a:off x="5605206" y="862375"/>
            <a:ext cx="2897189" cy="1579565"/>
          </a:xfrm>
          <a:custGeom>
            <a:avLst/>
            <a:gdLst>
              <a:gd name="T0" fmla="*/ 1748 w 1871"/>
              <a:gd name="T1" fmla="*/ 287 h 1020"/>
              <a:gd name="T2" fmla="*/ 1302 w 1871"/>
              <a:gd name="T3" fmla="*/ 287 h 1020"/>
              <a:gd name="T4" fmla="*/ 1286 w 1871"/>
              <a:gd name="T5" fmla="*/ 304 h 1020"/>
              <a:gd name="T6" fmla="*/ 924 w 1871"/>
              <a:gd name="T7" fmla="*/ 299 h 1020"/>
              <a:gd name="T8" fmla="*/ 924 w 1871"/>
              <a:gd name="T9" fmla="*/ 299 h 1020"/>
              <a:gd name="T10" fmla="*/ 844 w 1871"/>
              <a:gd name="T11" fmla="*/ 187 h 1020"/>
              <a:gd name="T12" fmla="*/ 839 w 1871"/>
              <a:gd name="T13" fmla="*/ 182 h 1020"/>
              <a:gd name="T14" fmla="*/ 182 w 1871"/>
              <a:gd name="T15" fmla="*/ 182 h 1020"/>
              <a:gd name="T16" fmla="*/ 182 w 1871"/>
              <a:gd name="T17" fmla="*/ 839 h 1020"/>
              <a:gd name="T18" fmla="*/ 839 w 1871"/>
              <a:gd name="T19" fmla="*/ 839 h 1020"/>
              <a:gd name="T20" fmla="*/ 929 w 1871"/>
              <a:gd name="T21" fmla="*/ 711 h 1020"/>
              <a:gd name="T22" fmla="*/ 1286 w 1871"/>
              <a:gd name="T23" fmla="*/ 716 h 1020"/>
              <a:gd name="T24" fmla="*/ 1302 w 1871"/>
              <a:gd name="T25" fmla="*/ 733 h 1020"/>
              <a:gd name="T26" fmla="*/ 1748 w 1871"/>
              <a:gd name="T27" fmla="*/ 733 h 1020"/>
              <a:gd name="T28" fmla="*/ 1748 w 1871"/>
              <a:gd name="T29" fmla="*/ 287 h 1020"/>
              <a:gd name="T30" fmla="*/ 506 w 1871"/>
              <a:gd name="T31" fmla="*/ 922 h 1020"/>
              <a:gd name="T32" fmla="*/ 96 w 1871"/>
              <a:gd name="T33" fmla="*/ 512 h 1020"/>
              <a:gd name="T34" fmla="*/ 506 w 1871"/>
              <a:gd name="T35" fmla="*/ 102 h 1020"/>
              <a:gd name="T36" fmla="*/ 916 w 1871"/>
              <a:gd name="T37" fmla="*/ 512 h 1020"/>
              <a:gd name="T38" fmla="*/ 506 w 1871"/>
              <a:gd name="T39" fmla="*/ 922 h 1020"/>
              <a:gd name="T40" fmla="*/ 1524 w 1871"/>
              <a:gd name="T41" fmla="*/ 778 h 1020"/>
              <a:gd name="T42" fmla="*/ 1260 w 1871"/>
              <a:gd name="T43" fmla="*/ 514 h 1020"/>
              <a:gd name="T44" fmla="*/ 1524 w 1871"/>
              <a:gd name="T45" fmla="*/ 250 h 1020"/>
              <a:gd name="T46" fmla="*/ 1788 w 1871"/>
              <a:gd name="T47" fmla="*/ 514 h 1020"/>
              <a:gd name="T48" fmla="*/ 1524 w 1871"/>
              <a:gd name="T49" fmla="*/ 778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871" h="1020">
                <a:moveTo>
                  <a:pt x="1748" y="287"/>
                </a:moveTo>
                <a:cubicBezTo>
                  <a:pt x="1625" y="164"/>
                  <a:pt x="1425" y="164"/>
                  <a:pt x="1302" y="287"/>
                </a:cubicBezTo>
                <a:cubicBezTo>
                  <a:pt x="1296" y="293"/>
                  <a:pt x="1291" y="298"/>
                  <a:pt x="1286" y="304"/>
                </a:cubicBezTo>
                <a:cubicBezTo>
                  <a:pt x="1122" y="415"/>
                  <a:pt x="949" y="315"/>
                  <a:pt x="924" y="299"/>
                </a:cubicBezTo>
                <a:cubicBezTo>
                  <a:pt x="924" y="299"/>
                  <a:pt x="924" y="299"/>
                  <a:pt x="924" y="299"/>
                </a:cubicBezTo>
                <a:cubicBezTo>
                  <a:pt x="904" y="259"/>
                  <a:pt x="877" y="221"/>
                  <a:pt x="844" y="187"/>
                </a:cubicBezTo>
                <a:cubicBezTo>
                  <a:pt x="842" y="185"/>
                  <a:pt x="840" y="183"/>
                  <a:pt x="839" y="182"/>
                </a:cubicBezTo>
                <a:cubicBezTo>
                  <a:pt x="657" y="0"/>
                  <a:pt x="363" y="0"/>
                  <a:pt x="182" y="182"/>
                </a:cubicBezTo>
                <a:cubicBezTo>
                  <a:pt x="0" y="363"/>
                  <a:pt x="0" y="657"/>
                  <a:pt x="182" y="839"/>
                </a:cubicBezTo>
                <a:cubicBezTo>
                  <a:pt x="363" y="1020"/>
                  <a:pt x="657" y="1020"/>
                  <a:pt x="839" y="839"/>
                </a:cubicBezTo>
                <a:cubicBezTo>
                  <a:pt x="877" y="800"/>
                  <a:pt x="907" y="757"/>
                  <a:pt x="929" y="711"/>
                </a:cubicBezTo>
                <a:cubicBezTo>
                  <a:pt x="1087" y="607"/>
                  <a:pt x="1252" y="696"/>
                  <a:pt x="1286" y="716"/>
                </a:cubicBezTo>
                <a:cubicBezTo>
                  <a:pt x="1291" y="722"/>
                  <a:pt x="1296" y="727"/>
                  <a:pt x="1302" y="733"/>
                </a:cubicBezTo>
                <a:cubicBezTo>
                  <a:pt x="1425" y="856"/>
                  <a:pt x="1625" y="856"/>
                  <a:pt x="1748" y="733"/>
                </a:cubicBezTo>
                <a:cubicBezTo>
                  <a:pt x="1871" y="610"/>
                  <a:pt x="1871" y="410"/>
                  <a:pt x="1748" y="287"/>
                </a:cubicBezTo>
                <a:close/>
                <a:moveTo>
                  <a:pt x="506" y="922"/>
                </a:moveTo>
                <a:cubicBezTo>
                  <a:pt x="280" y="922"/>
                  <a:pt x="96" y="738"/>
                  <a:pt x="96" y="512"/>
                </a:cubicBezTo>
                <a:cubicBezTo>
                  <a:pt x="96" y="286"/>
                  <a:pt x="280" y="102"/>
                  <a:pt x="506" y="102"/>
                </a:cubicBezTo>
                <a:cubicBezTo>
                  <a:pt x="732" y="102"/>
                  <a:pt x="916" y="286"/>
                  <a:pt x="916" y="512"/>
                </a:cubicBezTo>
                <a:cubicBezTo>
                  <a:pt x="916" y="738"/>
                  <a:pt x="732" y="922"/>
                  <a:pt x="506" y="922"/>
                </a:cubicBezTo>
                <a:close/>
                <a:moveTo>
                  <a:pt x="1524" y="778"/>
                </a:moveTo>
                <a:cubicBezTo>
                  <a:pt x="1378" y="778"/>
                  <a:pt x="1260" y="660"/>
                  <a:pt x="1260" y="514"/>
                </a:cubicBezTo>
                <a:cubicBezTo>
                  <a:pt x="1260" y="368"/>
                  <a:pt x="1378" y="250"/>
                  <a:pt x="1524" y="250"/>
                </a:cubicBezTo>
                <a:cubicBezTo>
                  <a:pt x="1670" y="250"/>
                  <a:pt x="1788" y="368"/>
                  <a:pt x="1788" y="514"/>
                </a:cubicBezTo>
                <a:cubicBezTo>
                  <a:pt x="1788" y="660"/>
                  <a:pt x="1670" y="778"/>
                  <a:pt x="1524" y="778"/>
                </a:cubicBezTo>
                <a:close/>
              </a:path>
            </a:pathLst>
          </a:custGeom>
          <a:solidFill>
            <a:schemeClr val="accent3"/>
          </a:solidFill>
          <a:ln w="22225" cap="flat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444500" dist="50800" dir="7920000" sx="101000" sy="101000" algn="ctr" rotWithShape="0">
              <a:srgbClr val="000000">
                <a:alpha val="26000"/>
              </a:srgbClr>
            </a:outerShdw>
          </a:effectLst>
        </p:spPr>
        <p:txBody>
          <a:bodyPr vert="horz" wrap="square" lIns="90898" tIns="45448" rIns="90898" bIns="4544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143009" y="1341350"/>
            <a:ext cx="1664651" cy="2897188"/>
            <a:chOff x="1143001" y="1569946"/>
            <a:chExt cx="1664648" cy="2897188"/>
          </a:xfrm>
        </p:grpSpPr>
        <p:sp>
          <p:nvSpPr>
            <p:cNvPr id="59" name="Freeform 28"/>
            <p:cNvSpPr>
              <a:spLocks noEditPoints="1"/>
            </p:cNvSpPr>
            <p:nvPr/>
          </p:nvSpPr>
          <p:spPr bwMode="auto">
            <a:xfrm rot="18000000">
              <a:off x="569274" y="2228758"/>
              <a:ext cx="2897188" cy="1579563"/>
            </a:xfrm>
            <a:custGeom>
              <a:avLst/>
              <a:gdLst>
                <a:gd name="T0" fmla="*/ 1748 w 1871"/>
                <a:gd name="T1" fmla="*/ 287 h 1020"/>
                <a:gd name="T2" fmla="*/ 1302 w 1871"/>
                <a:gd name="T3" fmla="*/ 287 h 1020"/>
                <a:gd name="T4" fmla="*/ 1286 w 1871"/>
                <a:gd name="T5" fmla="*/ 304 h 1020"/>
                <a:gd name="T6" fmla="*/ 924 w 1871"/>
                <a:gd name="T7" fmla="*/ 299 h 1020"/>
                <a:gd name="T8" fmla="*/ 924 w 1871"/>
                <a:gd name="T9" fmla="*/ 299 h 1020"/>
                <a:gd name="T10" fmla="*/ 844 w 1871"/>
                <a:gd name="T11" fmla="*/ 187 h 1020"/>
                <a:gd name="T12" fmla="*/ 839 w 1871"/>
                <a:gd name="T13" fmla="*/ 182 h 1020"/>
                <a:gd name="T14" fmla="*/ 182 w 1871"/>
                <a:gd name="T15" fmla="*/ 182 h 1020"/>
                <a:gd name="T16" fmla="*/ 182 w 1871"/>
                <a:gd name="T17" fmla="*/ 839 h 1020"/>
                <a:gd name="T18" fmla="*/ 839 w 1871"/>
                <a:gd name="T19" fmla="*/ 839 h 1020"/>
                <a:gd name="T20" fmla="*/ 929 w 1871"/>
                <a:gd name="T21" fmla="*/ 711 h 1020"/>
                <a:gd name="T22" fmla="*/ 1286 w 1871"/>
                <a:gd name="T23" fmla="*/ 716 h 1020"/>
                <a:gd name="T24" fmla="*/ 1302 w 1871"/>
                <a:gd name="T25" fmla="*/ 733 h 1020"/>
                <a:gd name="T26" fmla="*/ 1748 w 1871"/>
                <a:gd name="T27" fmla="*/ 733 h 1020"/>
                <a:gd name="T28" fmla="*/ 1748 w 1871"/>
                <a:gd name="T29" fmla="*/ 287 h 1020"/>
                <a:gd name="T30" fmla="*/ 506 w 1871"/>
                <a:gd name="T31" fmla="*/ 922 h 1020"/>
                <a:gd name="T32" fmla="*/ 96 w 1871"/>
                <a:gd name="T33" fmla="*/ 512 h 1020"/>
                <a:gd name="T34" fmla="*/ 506 w 1871"/>
                <a:gd name="T35" fmla="*/ 102 h 1020"/>
                <a:gd name="T36" fmla="*/ 916 w 1871"/>
                <a:gd name="T37" fmla="*/ 512 h 1020"/>
                <a:gd name="T38" fmla="*/ 506 w 1871"/>
                <a:gd name="T39" fmla="*/ 922 h 1020"/>
                <a:gd name="T40" fmla="*/ 1524 w 1871"/>
                <a:gd name="T41" fmla="*/ 778 h 1020"/>
                <a:gd name="T42" fmla="*/ 1260 w 1871"/>
                <a:gd name="T43" fmla="*/ 514 h 1020"/>
                <a:gd name="T44" fmla="*/ 1524 w 1871"/>
                <a:gd name="T45" fmla="*/ 250 h 1020"/>
                <a:gd name="T46" fmla="*/ 1788 w 1871"/>
                <a:gd name="T47" fmla="*/ 514 h 1020"/>
                <a:gd name="T48" fmla="*/ 1524 w 1871"/>
                <a:gd name="T49" fmla="*/ 778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71" h="1020">
                  <a:moveTo>
                    <a:pt x="1748" y="287"/>
                  </a:moveTo>
                  <a:cubicBezTo>
                    <a:pt x="1625" y="164"/>
                    <a:pt x="1425" y="164"/>
                    <a:pt x="1302" y="287"/>
                  </a:cubicBezTo>
                  <a:cubicBezTo>
                    <a:pt x="1296" y="293"/>
                    <a:pt x="1291" y="298"/>
                    <a:pt x="1286" y="304"/>
                  </a:cubicBezTo>
                  <a:cubicBezTo>
                    <a:pt x="1122" y="415"/>
                    <a:pt x="949" y="315"/>
                    <a:pt x="924" y="299"/>
                  </a:cubicBezTo>
                  <a:cubicBezTo>
                    <a:pt x="924" y="299"/>
                    <a:pt x="924" y="299"/>
                    <a:pt x="924" y="299"/>
                  </a:cubicBezTo>
                  <a:cubicBezTo>
                    <a:pt x="904" y="259"/>
                    <a:pt x="877" y="221"/>
                    <a:pt x="844" y="187"/>
                  </a:cubicBezTo>
                  <a:cubicBezTo>
                    <a:pt x="842" y="185"/>
                    <a:pt x="840" y="183"/>
                    <a:pt x="839" y="182"/>
                  </a:cubicBezTo>
                  <a:cubicBezTo>
                    <a:pt x="657" y="0"/>
                    <a:pt x="363" y="0"/>
                    <a:pt x="182" y="182"/>
                  </a:cubicBezTo>
                  <a:cubicBezTo>
                    <a:pt x="0" y="363"/>
                    <a:pt x="0" y="657"/>
                    <a:pt x="182" y="839"/>
                  </a:cubicBezTo>
                  <a:cubicBezTo>
                    <a:pt x="363" y="1020"/>
                    <a:pt x="657" y="1020"/>
                    <a:pt x="839" y="839"/>
                  </a:cubicBezTo>
                  <a:cubicBezTo>
                    <a:pt x="877" y="800"/>
                    <a:pt x="907" y="757"/>
                    <a:pt x="929" y="711"/>
                  </a:cubicBezTo>
                  <a:cubicBezTo>
                    <a:pt x="1087" y="607"/>
                    <a:pt x="1252" y="696"/>
                    <a:pt x="1286" y="716"/>
                  </a:cubicBezTo>
                  <a:cubicBezTo>
                    <a:pt x="1291" y="722"/>
                    <a:pt x="1296" y="727"/>
                    <a:pt x="1302" y="733"/>
                  </a:cubicBezTo>
                  <a:cubicBezTo>
                    <a:pt x="1425" y="856"/>
                    <a:pt x="1625" y="856"/>
                    <a:pt x="1748" y="733"/>
                  </a:cubicBezTo>
                  <a:cubicBezTo>
                    <a:pt x="1871" y="610"/>
                    <a:pt x="1871" y="410"/>
                    <a:pt x="1748" y="287"/>
                  </a:cubicBezTo>
                  <a:close/>
                  <a:moveTo>
                    <a:pt x="506" y="922"/>
                  </a:moveTo>
                  <a:cubicBezTo>
                    <a:pt x="280" y="922"/>
                    <a:pt x="96" y="738"/>
                    <a:pt x="96" y="512"/>
                  </a:cubicBezTo>
                  <a:cubicBezTo>
                    <a:pt x="96" y="286"/>
                    <a:pt x="280" y="102"/>
                    <a:pt x="506" y="102"/>
                  </a:cubicBezTo>
                  <a:cubicBezTo>
                    <a:pt x="732" y="102"/>
                    <a:pt x="916" y="286"/>
                    <a:pt x="916" y="512"/>
                  </a:cubicBezTo>
                  <a:cubicBezTo>
                    <a:pt x="916" y="738"/>
                    <a:pt x="732" y="922"/>
                    <a:pt x="506" y="922"/>
                  </a:cubicBezTo>
                  <a:close/>
                  <a:moveTo>
                    <a:pt x="1524" y="778"/>
                  </a:moveTo>
                  <a:cubicBezTo>
                    <a:pt x="1378" y="778"/>
                    <a:pt x="1260" y="660"/>
                    <a:pt x="1260" y="514"/>
                  </a:cubicBezTo>
                  <a:cubicBezTo>
                    <a:pt x="1260" y="368"/>
                    <a:pt x="1378" y="250"/>
                    <a:pt x="1524" y="250"/>
                  </a:cubicBezTo>
                  <a:cubicBezTo>
                    <a:pt x="1670" y="250"/>
                    <a:pt x="1788" y="368"/>
                    <a:pt x="1788" y="514"/>
                  </a:cubicBezTo>
                  <a:cubicBezTo>
                    <a:pt x="1788" y="660"/>
                    <a:pt x="1670" y="778"/>
                    <a:pt x="1524" y="778"/>
                  </a:cubicBezTo>
                  <a:close/>
                </a:path>
              </a:pathLst>
            </a:custGeom>
            <a:solidFill>
              <a:schemeClr val="accent6"/>
            </a:solidFill>
            <a:ln w="2222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>
              <a:outerShdw blurRad="444500" dist="50800" dir="7920000" sx="101000" sy="101000" algn="ctr" rotWithShape="0">
                <a:srgbClr val="000000">
                  <a:alpha val="26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CasetăText 87"/>
            <p:cNvSpPr txBox="1"/>
            <p:nvPr/>
          </p:nvSpPr>
          <p:spPr>
            <a:xfrm>
              <a:off x="1143001" y="3189453"/>
              <a:ext cx="1143000" cy="90629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000" dirty="0" smtClean="0">
                  <a:solidFill>
                    <a:schemeClr val="tx1">
                      <a:lumMod val="50000"/>
                    </a:schemeClr>
                  </a:solidFill>
                </a:rPr>
                <a:t>Schedule a meeting between Interns4Hire.com and School Officials</a:t>
              </a:r>
              <a:endParaRPr lang="en-US" sz="10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04729" y="1260033"/>
            <a:ext cx="2897189" cy="1579565"/>
            <a:chOff x="1704713" y="1488623"/>
            <a:chExt cx="2897188" cy="1579563"/>
          </a:xfrm>
        </p:grpSpPr>
        <p:sp>
          <p:nvSpPr>
            <p:cNvPr id="76" name="Freeform 28"/>
            <p:cNvSpPr>
              <a:spLocks noEditPoints="1"/>
            </p:cNvSpPr>
            <p:nvPr/>
          </p:nvSpPr>
          <p:spPr bwMode="auto">
            <a:xfrm rot="266887">
              <a:off x="1704713" y="1488623"/>
              <a:ext cx="2897188" cy="1579563"/>
            </a:xfrm>
            <a:custGeom>
              <a:avLst/>
              <a:gdLst>
                <a:gd name="T0" fmla="*/ 1748 w 1871"/>
                <a:gd name="T1" fmla="*/ 287 h 1020"/>
                <a:gd name="T2" fmla="*/ 1302 w 1871"/>
                <a:gd name="T3" fmla="*/ 287 h 1020"/>
                <a:gd name="T4" fmla="*/ 1286 w 1871"/>
                <a:gd name="T5" fmla="*/ 304 h 1020"/>
                <a:gd name="T6" fmla="*/ 924 w 1871"/>
                <a:gd name="T7" fmla="*/ 299 h 1020"/>
                <a:gd name="T8" fmla="*/ 924 w 1871"/>
                <a:gd name="T9" fmla="*/ 299 h 1020"/>
                <a:gd name="T10" fmla="*/ 844 w 1871"/>
                <a:gd name="T11" fmla="*/ 187 h 1020"/>
                <a:gd name="T12" fmla="*/ 839 w 1871"/>
                <a:gd name="T13" fmla="*/ 182 h 1020"/>
                <a:gd name="T14" fmla="*/ 182 w 1871"/>
                <a:gd name="T15" fmla="*/ 182 h 1020"/>
                <a:gd name="T16" fmla="*/ 182 w 1871"/>
                <a:gd name="T17" fmla="*/ 839 h 1020"/>
                <a:gd name="T18" fmla="*/ 839 w 1871"/>
                <a:gd name="T19" fmla="*/ 839 h 1020"/>
                <a:gd name="T20" fmla="*/ 929 w 1871"/>
                <a:gd name="T21" fmla="*/ 711 h 1020"/>
                <a:gd name="T22" fmla="*/ 1286 w 1871"/>
                <a:gd name="T23" fmla="*/ 716 h 1020"/>
                <a:gd name="T24" fmla="*/ 1302 w 1871"/>
                <a:gd name="T25" fmla="*/ 733 h 1020"/>
                <a:gd name="T26" fmla="*/ 1748 w 1871"/>
                <a:gd name="T27" fmla="*/ 733 h 1020"/>
                <a:gd name="T28" fmla="*/ 1748 w 1871"/>
                <a:gd name="T29" fmla="*/ 287 h 1020"/>
                <a:gd name="T30" fmla="*/ 506 w 1871"/>
                <a:gd name="T31" fmla="*/ 922 h 1020"/>
                <a:gd name="T32" fmla="*/ 96 w 1871"/>
                <a:gd name="T33" fmla="*/ 512 h 1020"/>
                <a:gd name="T34" fmla="*/ 506 w 1871"/>
                <a:gd name="T35" fmla="*/ 102 h 1020"/>
                <a:gd name="T36" fmla="*/ 916 w 1871"/>
                <a:gd name="T37" fmla="*/ 512 h 1020"/>
                <a:gd name="T38" fmla="*/ 506 w 1871"/>
                <a:gd name="T39" fmla="*/ 922 h 1020"/>
                <a:gd name="T40" fmla="*/ 1524 w 1871"/>
                <a:gd name="T41" fmla="*/ 778 h 1020"/>
                <a:gd name="T42" fmla="*/ 1260 w 1871"/>
                <a:gd name="T43" fmla="*/ 514 h 1020"/>
                <a:gd name="T44" fmla="*/ 1524 w 1871"/>
                <a:gd name="T45" fmla="*/ 250 h 1020"/>
                <a:gd name="T46" fmla="*/ 1788 w 1871"/>
                <a:gd name="T47" fmla="*/ 514 h 1020"/>
                <a:gd name="T48" fmla="*/ 1524 w 1871"/>
                <a:gd name="T49" fmla="*/ 778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71" h="1020">
                  <a:moveTo>
                    <a:pt x="1748" y="287"/>
                  </a:moveTo>
                  <a:cubicBezTo>
                    <a:pt x="1625" y="164"/>
                    <a:pt x="1425" y="164"/>
                    <a:pt x="1302" y="287"/>
                  </a:cubicBezTo>
                  <a:cubicBezTo>
                    <a:pt x="1296" y="293"/>
                    <a:pt x="1291" y="298"/>
                    <a:pt x="1286" y="304"/>
                  </a:cubicBezTo>
                  <a:cubicBezTo>
                    <a:pt x="1122" y="415"/>
                    <a:pt x="949" y="315"/>
                    <a:pt x="924" y="299"/>
                  </a:cubicBezTo>
                  <a:cubicBezTo>
                    <a:pt x="924" y="299"/>
                    <a:pt x="924" y="299"/>
                    <a:pt x="924" y="299"/>
                  </a:cubicBezTo>
                  <a:cubicBezTo>
                    <a:pt x="904" y="259"/>
                    <a:pt x="877" y="221"/>
                    <a:pt x="844" y="187"/>
                  </a:cubicBezTo>
                  <a:cubicBezTo>
                    <a:pt x="842" y="185"/>
                    <a:pt x="840" y="183"/>
                    <a:pt x="839" y="182"/>
                  </a:cubicBezTo>
                  <a:cubicBezTo>
                    <a:pt x="657" y="0"/>
                    <a:pt x="363" y="0"/>
                    <a:pt x="182" y="182"/>
                  </a:cubicBezTo>
                  <a:cubicBezTo>
                    <a:pt x="0" y="363"/>
                    <a:pt x="0" y="657"/>
                    <a:pt x="182" y="839"/>
                  </a:cubicBezTo>
                  <a:cubicBezTo>
                    <a:pt x="363" y="1020"/>
                    <a:pt x="657" y="1020"/>
                    <a:pt x="839" y="839"/>
                  </a:cubicBezTo>
                  <a:cubicBezTo>
                    <a:pt x="877" y="800"/>
                    <a:pt x="907" y="757"/>
                    <a:pt x="929" y="711"/>
                  </a:cubicBezTo>
                  <a:cubicBezTo>
                    <a:pt x="1087" y="607"/>
                    <a:pt x="1252" y="696"/>
                    <a:pt x="1286" y="716"/>
                  </a:cubicBezTo>
                  <a:cubicBezTo>
                    <a:pt x="1291" y="722"/>
                    <a:pt x="1296" y="727"/>
                    <a:pt x="1302" y="733"/>
                  </a:cubicBezTo>
                  <a:cubicBezTo>
                    <a:pt x="1425" y="856"/>
                    <a:pt x="1625" y="856"/>
                    <a:pt x="1748" y="733"/>
                  </a:cubicBezTo>
                  <a:cubicBezTo>
                    <a:pt x="1871" y="610"/>
                    <a:pt x="1871" y="410"/>
                    <a:pt x="1748" y="287"/>
                  </a:cubicBezTo>
                  <a:close/>
                  <a:moveTo>
                    <a:pt x="506" y="922"/>
                  </a:moveTo>
                  <a:cubicBezTo>
                    <a:pt x="280" y="922"/>
                    <a:pt x="96" y="738"/>
                    <a:pt x="96" y="512"/>
                  </a:cubicBezTo>
                  <a:cubicBezTo>
                    <a:pt x="96" y="286"/>
                    <a:pt x="280" y="102"/>
                    <a:pt x="506" y="102"/>
                  </a:cubicBezTo>
                  <a:cubicBezTo>
                    <a:pt x="732" y="102"/>
                    <a:pt x="916" y="286"/>
                    <a:pt x="916" y="512"/>
                  </a:cubicBezTo>
                  <a:cubicBezTo>
                    <a:pt x="916" y="738"/>
                    <a:pt x="732" y="922"/>
                    <a:pt x="506" y="922"/>
                  </a:cubicBezTo>
                  <a:close/>
                  <a:moveTo>
                    <a:pt x="1524" y="778"/>
                  </a:moveTo>
                  <a:cubicBezTo>
                    <a:pt x="1378" y="778"/>
                    <a:pt x="1260" y="660"/>
                    <a:pt x="1260" y="514"/>
                  </a:cubicBezTo>
                  <a:cubicBezTo>
                    <a:pt x="1260" y="368"/>
                    <a:pt x="1378" y="250"/>
                    <a:pt x="1524" y="250"/>
                  </a:cubicBezTo>
                  <a:cubicBezTo>
                    <a:pt x="1670" y="250"/>
                    <a:pt x="1788" y="368"/>
                    <a:pt x="1788" y="514"/>
                  </a:cubicBezTo>
                  <a:cubicBezTo>
                    <a:pt x="1788" y="660"/>
                    <a:pt x="1670" y="778"/>
                    <a:pt x="1524" y="778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2222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>
              <a:outerShdw blurRad="444500" dist="50800" dir="7920000" sx="101000" sy="101000" algn="ctr" rotWithShape="0">
                <a:srgbClr val="000000">
                  <a:alpha val="26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CasetăText 92"/>
            <p:cNvSpPr txBox="1"/>
            <p:nvPr/>
          </p:nvSpPr>
          <p:spPr>
            <a:xfrm>
              <a:off x="3657600" y="1947172"/>
              <a:ext cx="838200" cy="81296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000" dirty="0" smtClean="0">
                  <a:solidFill>
                    <a:schemeClr val="tx1">
                      <a:lumMod val="50000"/>
                    </a:schemeClr>
                  </a:solidFill>
                </a:rPr>
                <a:t>Principal Join Apprenticeship Committee</a:t>
              </a:r>
              <a:endParaRPr lang="en-US" sz="10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514611" y="2675650"/>
            <a:ext cx="2897189" cy="1579565"/>
            <a:chOff x="2514599" y="2904239"/>
            <a:chExt cx="2897188" cy="1579563"/>
          </a:xfrm>
        </p:grpSpPr>
        <p:sp>
          <p:nvSpPr>
            <p:cNvPr id="78" name="Freeform 28"/>
            <p:cNvSpPr>
              <a:spLocks noEditPoints="1"/>
            </p:cNvSpPr>
            <p:nvPr/>
          </p:nvSpPr>
          <p:spPr bwMode="auto">
            <a:xfrm>
              <a:off x="2514599" y="2904239"/>
              <a:ext cx="2897188" cy="1579563"/>
            </a:xfrm>
            <a:custGeom>
              <a:avLst/>
              <a:gdLst>
                <a:gd name="T0" fmla="*/ 1748 w 1871"/>
                <a:gd name="T1" fmla="*/ 287 h 1020"/>
                <a:gd name="T2" fmla="*/ 1302 w 1871"/>
                <a:gd name="T3" fmla="*/ 287 h 1020"/>
                <a:gd name="T4" fmla="*/ 1286 w 1871"/>
                <a:gd name="T5" fmla="*/ 304 h 1020"/>
                <a:gd name="T6" fmla="*/ 924 w 1871"/>
                <a:gd name="T7" fmla="*/ 299 h 1020"/>
                <a:gd name="T8" fmla="*/ 924 w 1871"/>
                <a:gd name="T9" fmla="*/ 299 h 1020"/>
                <a:gd name="T10" fmla="*/ 844 w 1871"/>
                <a:gd name="T11" fmla="*/ 187 h 1020"/>
                <a:gd name="T12" fmla="*/ 839 w 1871"/>
                <a:gd name="T13" fmla="*/ 182 h 1020"/>
                <a:gd name="T14" fmla="*/ 182 w 1871"/>
                <a:gd name="T15" fmla="*/ 182 h 1020"/>
                <a:gd name="T16" fmla="*/ 182 w 1871"/>
                <a:gd name="T17" fmla="*/ 839 h 1020"/>
                <a:gd name="T18" fmla="*/ 839 w 1871"/>
                <a:gd name="T19" fmla="*/ 839 h 1020"/>
                <a:gd name="T20" fmla="*/ 929 w 1871"/>
                <a:gd name="T21" fmla="*/ 711 h 1020"/>
                <a:gd name="T22" fmla="*/ 1286 w 1871"/>
                <a:gd name="T23" fmla="*/ 716 h 1020"/>
                <a:gd name="T24" fmla="*/ 1302 w 1871"/>
                <a:gd name="T25" fmla="*/ 733 h 1020"/>
                <a:gd name="T26" fmla="*/ 1748 w 1871"/>
                <a:gd name="T27" fmla="*/ 733 h 1020"/>
                <a:gd name="T28" fmla="*/ 1748 w 1871"/>
                <a:gd name="T29" fmla="*/ 287 h 1020"/>
                <a:gd name="T30" fmla="*/ 506 w 1871"/>
                <a:gd name="T31" fmla="*/ 922 h 1020"/>
                <a:gd name="T32" fmla="*/ 96 w 1871"/>
                <a:gd name="T33" fmla="*/ 512 h 1020"/>
                <a:gd name="T34" fmla="*/ 506 w 1871"/>
                <a:gd name="T35" fmla="*/ 102 h 1020"/>
                <a:gd name="T36" fmla="*/ 916 w 1871"/>
                <a:gd name="T37" fmla="*/ 512 h 1020"/>
                <a:gd name="T38" fmla="*/ 506 w 1871"/>
                <a:gd name="T39" fmla="*/ 922 h 1020"/>
                <a:gd name="T40" fmla="*/ 1524 w 1871"/>
                <a:gd name="T41" fmla="*/ 778 h 1020"/>
                <a:gd name="T42" fmla="*/ 1260 w 1871"/>
                <a:gd name="T43" fmla="*/ 514 h 1020"/>
                <a:gd name="T44" fmla="*/ 1524 w 1871"/>
                <a:gd name="T45" fmla="*/ 250 h 1020"/>
                <a:gd name="T46" fmla="*/ 1788 w 1871"/>
                <a:gd name="T47" fmla="*/ 514 h 1020"/>
                <a:gd name="T48" fmla="*/ 1524 w 1871"/>
                <a:gd name="T49" fmla="*/ 778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71" h="1020">
                  <a:moveTo>
                    <a:pt x="1748" y="287"/>
                  </a:moveTo>
                  <a:cubicBezTo>
                    <a:pt x="1625" y="164"/>
                    <a:pt x="1425" y="164"/>
                    <a:pt x="1302" y="287"/>
                  </a:cubicBezTo>
                  <a:cubicBezTo>
                    <a:pt x="1296" y="293"/>
                    <a:pt x="1291" y="298"/>
                    <a:pt x="1286" y="304"/>
                  </a:cubicBezTo>
                  <a:cubicBezTo>
                    <a:pt x="1122" y="415"/>
                    <a:pt x="949" y="315"/>
                    <a:pt x="924" y="299"/>
                  </a:cubicBezTo>
                  <a:cubicBezTo>
                    <a:pt x="924" y="299"/>
                    <a:pt x="924" y="299"/>
                    <a:pt x="924" y="299"/>
                  </a:cubicBezTo>
                  <a:cubicBezTo>
                    <a:pt x="904" y="259"/>
                    <a:pt x="877" y="221"/>
                    <a:pt x="844" y="187"/>
                  </a:cubicBezTo>
                  <a:cubicBezTo>
                    <a:pt x="842" y="185"/>
                    <a:pt x="840" y="183"/>
                    <a:pt x="839" y="182"/>
                  </a:cubicBezTo>
                  <a:cubicBezTo>
                    <a:pt x="657" y="0"/>
                    <a:pt x="363" y="0"/>
                    <a:pt x="182" y="182"/>
                  </a:cubicBezTo>
                  <a:cubicBezTo>
                    <a:pt x="0" y="363"/>
                    <a:pt x="0" y="657"/>
                    <a:pt x="182" y="839"/>
                  </a:cubicBezTo>
                  <a:cubicBezTo>
                    <a:pt x="363" y="1020"/>
                    <a:pt x="657" y="1020"/>
                    <a:pt x="839" y="839"/>
                  </a:cubicBezTo>
                  <a:cubicBezTo>
                    <a:pt x="877" y="800"/>
                    <a:pt x="907" y="757"/>
                    <a:pt x="929" y="711"/>
                  </a:cubicBezTo>
                  <a:cubicBezTo>
                    <a:pt x="1087" y="607"/>
                    <a:pt x="1252" y="696"/>
                    <a:pt x="1286" y="716"/>
                  </a:cubicBezTo>
                  <a:cubicBezTo>
                    <a:pt x="1291" y="722"/>
                    <a:pt x="1296" y="727"/>
                    <a:pt x="1302" y="733"/>
                  </a:cubicBezTo>
                  <a:cubicBezTo>
                    <a:pt x="1425" y="856"/>
                    <a:pt x="1625" y="856"/>
                    <a:pt x="1748" y="733"/>
                  </a:cubicBezTo>
                  <a:cubicBezTo>
                    <a:pt x="1871" y="610"/>
                    <a:pt x="1871" y="410"/>
                    <a:pt x="1748" y="287"/>
                  </a:cubicBezTo>
                  <a:close/>
                  <a:moveTo>
                    <a:pt x="506" y="922"/>
                  </a:moveTo>
                  <a:cubicBezTo>
                    <a:pt x="280" y="922"/>
                    <a:pt x="96" y="738"/>
                    <a:pt x="96" y="512"/>
                  </a:cubicBezTo>
                  <a:cubicBezTo>
                    <a:pt x="96" y="286"/>
                    <a:pt x="280" y="102"/>
                    <a:pt x="506" y="102"/>
                  </a:cubicBezTo>
                  <a:cubicBezTo>
                    <a:pt x="732" y="102"/>
                    <a:pt x="916" y="286"/>
                    <a:pt x="916" y="512"/>
                  </a:cubicBezTo>
                  <a:cubicBezTo>
                    <a:pt x="916" y="738"/>
                    <a:pt x="732" y="922"/>
                    <a:pt x="506" y="922"/>
                  </a:cubicBezTo>
                  <a:close/>
                  <a:moveTo>
                    <a:pt x="1524" y="778"/>
                  </a:moveTo>
                  <a:cubicBezTo>
                    <a:pt x="1378" y="778"/>
                    <a:pt x="1260" y="660"/>
                    <a:pt x="1260" y="514"/>
                  </a:cubicBezTo>
                  <a:cubicBezTo>
                    <a:pt x="1260" y="368"/>
                    <a:pt x="1378" y="250"/>
                    <a:pt x="1524" y="250"/>
                  </a:cubicBezTo>
                  <a:cubicBezTo>
                    <a:pt x="1670" y="250"/>
                    <a:pt x="1788" y="368"/>
                    <a:pt x="1788" y="514"/>
                  </a:cubicBezTo>
                  <a:cubicBezTo>
                    <a:pt x="1788" y="660"/>
                    <a:pt x="1670" y="778"/>
                    <a:pt x="1524" y="778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2222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>
              <a:outerShdw blurRad="444500" dist="50800" dir="7920000" sx="101000" sy="101000" algn="ctr" rotWithShape="0">
                <a:srgbClr val="000000">
                  <a:alpha val="26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95" name="CasetăText 94"/>
            <p:cNvSpPr txBox="1"/>
            <p:nvPr/>
          </p:nvSpPr>
          <p:spPr>
            <a:xfrm>
              <a:off x="4491318" y="3308342"/>
              <a:ext cx="779929" cy="78740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000" dirty="0" smtClean="0">
                  <a:solidFill>
                    <a:schemeClr val="tx1">
                      <a:lumMod val="50000"/>
                    </a:schemeClr>
                  </a:solidFill>
                </a:rPr>
                <a:t>Student Recruitment</a:t>
              </a:r>
              <a:endParaRPr lang="en-US" sz="100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634317" y="950036"/>
            <a:ext cx="1579563" cy="2897188"/>
            <a:chOff x="5634306" y="1178630"/>
            <a:chExt cx="1579563" cy="2897188"/>
          </a:xfrm>
        </p:grpSpPr>
        <p:sp>
          <p:nvSpPr>
            <p:cNvPr id="80" name="Freeform 28"/>
            <p:cNvSpPr>
              <a:spLocks noEditPoints="1"/>
            </p:cNvSpPr>
            <p:nvPr/>
          </p:nvSpPr>
          <p:spPr bwMode="auto">
            <a:xfrm rot="16200000">
              <a:off x="4975494" y="1837442"/>
              <a:ext cx="2897188" cy="1579563"/>
            </a:xfrm>
            <a:custGeom>
              <a:avLst/>
              <a:gdLst>
                <a:gd name="T0" fmla="*/ 1748 w 1871"/>
                <a:gd name="T1" fmla="*/ 287 h 1020"/>
                <a:gd name="T2" fmla="*/ 1302 w 1871"/>
                <a:gd name="T3" fmla="*/ 287 h 1020"/>
                <a:gd name="T4" fmla="*/ 1286 w 1871"/>
                <a:gd name="T5" fmla="*/ 304 h 1020"/>
                <a:gd name="T6" fmla="*/ 924 w 1871"/>
                <a:gd name="T7" fmla="*/ 299 h 1020"/>
                <a:gd name="T8" fmla="*/ 924 w 1871"/>
                <a:gd name="T9" fmla="*/ 299 h 1020"/>
                <a:gd name="T10" fmla="*/ 844 w 1871"/>
                <a:gd name="T11" fmla="*/ 187 h 1020"/>
                <a:gd name="T12" fmla="*/ 839 w 1871"/>
                <a:gd name="T13" fmla="*/ 182 h 1020"/>
                <a:gd name="T14" fmla="*/ 182 w 1871"/>
                <a:gd name="T15" fmla="*/ 182 h 1020"/>
                <a:gd name="T16" fmla="*/ 182 w 1871"/>
                <a:gd name="T17" fmla="*/ 839 h 1020"/>
                <a:gd name="T18" fmla="*/ 839 w 1871"/>
                <a:gd name="T19" fmla="*/ 839 h 1020"/>
                <a:gd name="T20" fmla="*/ 929 w 1871"/>
                <a:gd name="T21" fmla="*/ 711 h 1020"/>
                <a:gd name="T22" fmla="*/ 1286 w 1871"/>
                <a:gd name="T23" fmla="*/ 716 h 1020"/>
                <a:gd name="T24" fmla="*/ 1302 w 1871"/>
                <a:gd name="T25" fmla="*/ 733 h 1020"/>
                <a:gd name="T26" fmla="*/ 1748 w 1871"/>
                <a:gd name="T27" fmla="*/ 733 h 1020"/>
                <a:gd name="T28" fmla="*/ 1748 w 1871"/>
                <a:gd name="T29" fmla="*/ 287 h 1020"/>
                <a:gd name="T30" fmla="*/ 506 w 1871"/>
                <a:gd name="T31" fmla="*/ 922 h 1020"/>
                <a:gd name="T32" fmla="*/ 96 w 1871"/>
                <a:gd name="T33" fmla="*/ 512 h 1020"/>
                <a:gd name="T34" fmla="*/ 506 w 1871"/>
                <a:gd name="T35" fmla="*/ 102 h 1020"/>
                <a:gd name="T36" fmla="*/ 916 w 1871"/>
                <a:gd name="T37" fmla="*/ 512 h 1020"/>
                <a:gd name="T38" fmla="*/ 506 w 1871"/>
                <a:gd name="T39" fmla="*/ 922 h 1020"/>
                <a:gd name="T40" fmla="*/ 1524 w 1871"/>
                <a:gd name="T41" fmla="*/ 778 h 1020"/>
                <a:gd name="T42" fmla="*/ 1260 w 1871"/>
                <a:gd name="T43" fmla="*/ 514 h 1020"/>
                <a:gd name="T44" fmla="*/ 1524 w 1871"/>
                <a:gd name="T45" fmla="*/ 250 h 1020"/>
                <a:gd name="T46" fmla="*/ 1788 w 1871"/>
                <a:gd name="T47" fmla="*/ 514 h 1020"/>
                <a:gd name="T48" fmla="*/ 1524 w 1871"/>
                <a:gd name="T49" fmla="*/ 778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71" h="1020">
                  <a:moveTo>
                    <a:pt x="1748" y="287"/>
                  </a:moveTo>
                  <a:cubicBezTo>
                    <a:pt x="1625" y="164"/>
                    <a:pt x="1425" y="164"/>
                    <a:pt x="1302" y="287"/>
                  </a:cubicBezTo>
                  <a:cubicBezTo>
                    <a:pt x="1296" y="293"/>
                    <a:pt x="1291" y="298"/>
                    <a:pt x="1286" y="304"/>
                  </a:cubicBezTo>
                  <a:cubicBezTo>
                    <a:pt x="1122" y="415"/>
                    <a:pt x="949" y="315"/>
                    <a:pt x="924" y="299"/>
                  </a:cubicBezTo>
                  <a:cubicBezTo>
                    <a:pt x="924" y="299"/>
                    <a:pt x="924" y="299"/>
                    <a:pt x="924" y="299"/>
                  </a:cubicBezTo>
                  <a:cubicBezTo>
                    <a:pt x="904" y="259"/>
                    <a:pt x="877" y="221"/>
                    <a:pt x="844" y="187"/>
                  </a:cubicBezTo>
                  <a:cubicBezTo>
                    <a:pt x="842" y="185"/>
                    <a:pt x="840" y="183"/>
                    <a:pt x="839" y="182"/>
                  </a:cubicBezTo>
                  <a:cubicBezTo>
                    <a:pt x="657" y="0"/>
                    <a:pt x="363" y="0"/>
                    <a:pt x="182" y="182"/>
                  </a:cubicBezTo>
                  <a:cubicBezTo>
                    <a:pt x="0" y="363"/>
                    <a:pt x="0" y="657"/>
                    <a:pt x="182" y="839"/>
                  </a:cubicBezTo>
                  <a:cubicBezTo>
                    <a:pt x="363" y="1020"/>
                    <a:pt x="657" y="1020"/>
                    <a:pt x="839" y="839"/>
                  </a:cubicBezTo>
                  <a:cubicBezTo>
                    <a:pt x="877" y="800"/>
                    <a:pt x="907" y="757"/>
                    <a:pt x="929" y="711"/>
                  </a:cubicBezTo>
                  <a:cubicBezTo>
                    <a:pt x="1087" y="607"/>
                    <a:pt x="1252" y="696"/>
                    <a:pt x="1286" y="716"/>
                  </a:cubicBezTo>
                  <a:cubicBezTo>
                    <a:pt x="1291" y="722"/>
                    <a:pt x="1296" y="727"/>
                    <a:pt x="1302" y="733"/>
                  </a:cubicBezTo>
                  <a:cubicBezTo>
                    <a:pt x="1425" y="856"/>
                    <a:pt x="1625" y="856"/>
                    <a:pt x="1748" y="733"/>
                  </a:cubicBezTo>
                  <a:cubicBezTo>
                    <a:pt x="1871" y="610"/>
                    <a:pt x="1871" y="410"/>
                    <a:pt x="1748" y="287"/>
                  </a:cubicBezTo>
                  <a:close/>
                  <a:moveTo>
                    <a:pt x="506" y="922"/>
                  </a:moveTo>
                  <a:cubicBezTo>
                    <a:pt x="280" y="922"/>
                    <a:pt x="96" y="738"/>
                    <a:pt x="96" y="512"/>
                  </a:cubicBezTo>
                  <a:cubicBezTo>
                    <a:pt x="96" y="286"/>
                    <a:pt x="280" y="102"/>
                    <a:pt x="506" y="102"/>
                  </a:cubicBezTo>
                  <a:cubicBezTo>
                    <a:pt x="732" y="102"/>
                    <a:pt x="916" y="286"/>
                    <a:pt x="916" y="512"/>
                  </a:cubicBezTo>
                  <a:cubicBezTo>
                    <a:pt x="916" y="738"/>
                    <a:pt x="732" y="922"/>
                    <a:pt x="506" y="922"/>
                  </a:cubicBezTo>
                  <a:close/>
                  <a:moveTo>
                    <a:pt x="1524" y="778"/>
                  </a:moveTo>
                  <a:cubicBezTo>
                    <a:pt x="1378" y="778"/>
                    <a:pt x="1260" y="660"/>
                    <a:pt x="1260" y="514"/>
                  </a:cubicBezTo>
                  <a:cubicBezTo>
                    <a:pt x="1260" y="368"/>
                    <a:pt x="1378" y="250"/>
                    <a:pt x="1524" y="250"/>
                  </a:cubicBezTo>
                  <a:cubicBezTo>
                    <a:pt x="1670" y="250"/>
                    <a:pt x="1788" y="368"/>
                    <a:pt x="1788" y="514"/>
                  </a:cubicBezTo>
                  <a:cubicBezTo>
                    <a:pt x="1788" y="660"/>
                    <a:pt x="1670" y="778"/>
                    <a:pt x="1524" y="778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 w="2222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>
              <a:outerShdw blurRad="444500" dist="50800" dir="7920000" sx="101000" sy="101000" algn="ctr" rotWithShape="0">
                <a:srgbClr val="000000">
                  <a:alpha val="26000"/>
                </a:srgbClr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97" name="CasetăText 96"/>
            <p:cNvSpPr txBox="1"/>
            <p:nvPr/>
          </p:nvSpPr>
          <p:spPr>
            <a:xfrm>
              <a:off x="6042212" y="1311067"/>
              <a:ext cx="788894" cy="80348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ctr"/>
              <a:r>
                <a:rPr lang="en-US" sz="1000" b="1" dirty="0" smtClean="0">
                  <a:solidFill>
                    <a:schemeClr val="tx1">
                      <a:lumMod val="50000"/>
                    </a:schemeClr>
                  </a:solidFill>
                </a:rPr>
                <a:t>GET STARTED!</a:t>
              </a:r>
              <a:endParaRPr lang="en-US" sz="10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  <p:sp>
        <p:nvSpPr>
          <p:cNvPr id="104" name="CasetăText 103"/>
          <p:cNvSpPr txBox="1"/>
          <p:nvPr/>
        </p:nvSpPr>
        <p:spPr>
          <a:xfrm>
            <a:off x="381012" y="285761"/>
            <a:ext cx="8153398" cy="67710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4300" b="1" dirty="0" smtClean="0"/>
              <a:t>HOW TO PARTNER</a:t>
            </a:r>
            <a:endParaRPr lang="en-US" sz="4300" b="1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862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743" y="1611215"/>
            <a:ext cx="507149" cy="507149"/>
          </a:xfrm>
          <a:prstGeom prst="rect">
            <a:avLst/>
          </a:prstGeom>
          <a:noFill/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780" y="2495550"/>
            <a:ext cx="1280820" cy="99982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410" y="1750498"/>
            <a:ext cx="571151" cy="49796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238" y="3054394"/>
            <a:ext cx="943562" cy="73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164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9" grpId="0" animBg="1"/>
      <p:bldP spid="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343399" y="1939402"/>
            <a:ext cx="3371850" cy="175799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>
                    <a:lumMod val="90000"/>
                  </a:schemeClr>
                </a:solidFill>
              </a:rPr>
              <a:t>Tarsha</a:t>
            </a:r>
            <a:r>
              <a:rPr lang="en-US" b="1" dirty="0" smtClean="0">
                <a:solidFill>
                  <a:schemeClr val="bg1">
                    <a:lumMod val="90000"/>
                  </a:schemeClr>
                </a:solidFill>
              </a:rPr>
              <a:t> Weary</a:t>
            </a:r>
            <a:endParaRPr lang="en-US" b="1" dirty="0">
              <a:solidFill>
                <a:schemeClr val="bg1">
                  <a:lumMod val="90000"/>
                </a:schemeClr>
              </a:solidFill>
            </a:endParaRPr>
          </a:p>
          <a:p>
            <a:r>
              <a:rPr lang="en-US" sz="1500" dirty="0" err="1" smtClean="0">
                <a:solidFill>
                  <a:schemeClr val="bg1">
                    <a:lumMod val="90000"/>
                  </a:schemeClr>
                </a:solidFill>
              </a:rPr>
              <a:t>tarsha@thecareerleaders.com</a:t>
            </a:r>
            <a:endParaRPr lang="en-US" sz="1500" dirty="0">
              <a:solidFill>
                <a:schemeClr val="bg1">
                  <a:lumMod val="9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0000"/>
                  </a:schemeClr>
                </a:solidFill>
              </a:rPr>
              <a:t>Office: (443) 773-4733</a:t>
            </a:r>
            <a:endParaRPr lang="en-US" dirty="0">
              <a:solidFill>
                <a:schemeClr val="bg1">
                  <a:lumMod val="90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91000" y="739264"/>
            <a:ext cx="4914902" cy="1095673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solidFill>
                  <a:schemeClr val="accent1"/>
                </a:solidFill>
              </a:rPr>
              <a:t>Questions</a:t>
            </a:r>
            <a:r>
              <a:rPr lang="en-US" sz="4400" dirty="0" smtClean="0">
                <a:solidFill>
                  <a:schemeClr val="accent1"/>
                </a:solidFill>
              </a:rPr>
              <a:t>?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3000"/>
                    </a14:imgEffect>
                    <a14:imgEffect>
                      <a14:colorTemperature colorTemp="11500"/>
                    </a14:imgEffect>
                    <a14:imgEffect>
                      <a14:brightnessContrast bright="-23000" contrast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2" y="967862"/>
            <a:ext cx="3008919" cy="320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1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relations">
      <a:dk1>
        <a:srgbClr val="62615F"/>
      </a:dk1>
      <a:lt1>
        <a:srgbClr val="F6FBFC"/>
      </a:lt1>
      <a:dk2>
        <a:srgbClr val="1F497D"/>
      </a:dk2>
      <a:lt2>
        <a:srgbClr val="00B050"/>
      </a:lt2>
      <a:accent1>
        <a:srgbClr val="5E8DB7"/>
      </a:accent1>
      <a:accent2>
        <a:srgbClr val="8DDEF3"/>
      </a:accent2>
      <a:accent3>
        <a:srgbClr val="68ADE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B050"/>
      </a:folHlink>
    </a:clrScheme>
    <a:fontScheme name="Particularizare 12">
      <a:majorFont>
        <a:latin typeface="Lucida San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erMedia.com Animated Theme">
  <a:themeElements>
    <a:clrScheme name="shield_fire">
      <a:dk1>
        <a:sysClr val="windowText" lastClr="000000"/>
      </a:dk1>
      <a:lt1>
        <a:sysClr val="window" lastClr="FFFFFF"/>
      </a:lt1>
      <a:dk2>
        <a:srgbClr val="11118D"/>
      </a:dk2>
      <a:lt2>
        <a:srgbClr val="EEECE1"/>
      </a:lt2>
      <a:accent1>
        <a:srgbClr val="3A96D0"/>
      </a:accent1>
      <a:accent2>
        <a:srgbClr val="F7291E"/>
      </a:accent2>
      <a:accent3>
        <a:srgbClr val="149FBE"/>
      </a:accent3>
      <a:accent4>
        <a:srgbClr val="81BF14"/>
      </a:accent4>
      <a:accent5>
        <a:srgbClr val="FF9933"/>
      </a:accent5>
      <a:accent6>
        <a:srgbClr val="62251F"/>
      </a:accent6>
      <a:hlink>
        <a:srgbClr val="FDFD88"/>
      </a:hlink>
      <a:folHlink>
        <a:srgbClr val="800080"/>
      </a:folHlink>
    </a:clrScheme>
    <a:fontScheme name="reflective ball">
      <a:majorFont>
        <a:latin typeface="Franklin Gothic Heav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12905</TotalTime>
  <Words>182</Words>
  <Application>Microsoft Macintosh PowerPoint</Application>
  <PresentationFormat>On-screen Show (16:9)</PresentationFormat>
  <Paragraphs>50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Franklin Gothic Heavy</vt:lpstr>
      <vt:lpstr>Lucida Sans</vt:lpstr>
      <vt:lpstr>Arial</vt:lpstr>
      <vt:lpstr>Temă Office</vt:lpstr>
      <vt:lpstr>1_PresenterMedia.com Animated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Admin258</dc:creator>
  <cp:lastModifiedBy>Microsoft Office User</cp:lastModifiedBy>
  <cp:revision>289</cp:revision>
  <dcterms:created xsi:type="dcterms:W3CDTF">2016-06-22T05:57:34Z</dcterms:created>
  <dcterms:modified xsi:type="dcterms:W3CDTF">2018-11-11T06:01:34Z</dcterms:modified>
</cp:coreProperties>
</file>